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93" autoAdjust="0"/>
  </p:normalViewPr>
  <p:slideViewPr>
    <p:cSldViewPr>
      <p:cViewPr varScale="1">
        <p:scale>
          <a:sx n="156" d="100"/>
          <a:sy n="156" d="100"/>
        </p:scale>
        <p:origin x="-22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任意多边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任意多边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任意多边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任意多边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任意多边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任意多边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任意多边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任意多边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任意多边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任意多边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任意多边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任意多边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任意多边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任意多边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任意多边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接连接符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grpSp>
        <p:nvGrpSpPr>
          <p:cNvPr id="14" name="组合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接连接符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接连接符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717032"/>
            <a:ext cx="7772400" cy="1975104"/>
          </a:xfrm>
        </p:spPr>
        <p:txBody>
          <a:bodyPr/>
          <a:lstStyle/>
          <a:p>
            <a:pPr algn="ctr"/>
            <a:r>
              <a:rPr lang="zh-CN" altLang="en-US" dirty="0" smtClean="0"/>
              <a:t>建议用</a:t>
            </a:r>
            <a:r>
              <a:rPr lang="en-US" altLang="zh-CN" dirty="0" err="1" smtClean="0"/>
              <a:t>Ie</a:t>
            </a:r>
            <a:r>
              <a:rPr lang="zh-CN" altLang="en-US" dirty="0" smtClean="0"/>
              <a:t>登录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71600" y="1412776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dirty="0" smtClean="0"/>
              <a:t>上实云盘使用指南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5445224"/>
            <a:ext cx="7772400" cy="910336"/>
          </a:xfrm>
        </p:spPr>
        <p:txBody>
          <a:bodyPr/>
          <a:lstStyle/>
          <a:p>
            <a:r>
              <a:rPr lang="zh-CN" altLang="en-US" dirty="0" smtClean="0"/>
              <a:t>中学部主页右下角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-459432"/>
            <a:ext cx="7058025" cy="56864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4644008" y="4221088"/>
            <a:ext cx="864096" cy="288032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4716016" y="4221088"/>
            <a:ext cx="648072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4581128"/>
            <a:ext cx="7772400" cy="1774432"/>
          </a:xfrm>
        </p:spPr>
        <p:txBody>
          <a:bodyPr/>
          <a:lstStyle/>
          <a:p>
            <a:r>
              <a:rPr lang="en-US" altLang="zh-CN" dirty="0" smtClean="0"/>
              <a:t>Id</a:t>
            </a:r>
            <a:r>
              <a:rPr lang="zh-CN" altLang="en-US" dirty="0" smtClean="0"/>
              <a:t>：</a:t>
            </a:r>
            <a:r>
              <a:rPr lang="en-US" altLang="zh-CN" dirty="0" err="1" smtClean="0"/>
              <a:t>ses</a:t>
            </a:r>
            <a:r>
              <a:rPr lang="en-US" altLang="zh-CN" dirty="0" smtClean="0"/>
              <a:t>\(</a:t>
            </a:r>
            <a:r>
              <a:rPr lang="zh-CN" altLang="en-US" dirty="0" smtClean="0"/>
              <a:t>老师用户名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Pw</a:t>
            </a:r>
            <a:r>
              <a:rPr lang="zh-CN" altLang="en-US" dirty="0" smtClean="0"/>
              <a:t>：老师密码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48680"/>
            <a:ext cx="559117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4725144"/>
            <a:ext cx="7772400" cy="1224136"/>
          </a:xfrm>
        </p:spPr>
        <p:txBody>
          <a:bodyPr/>
          <a:lstStyle/>
          <a:p>
            <a:r>
              <a:rPr lang="zh-CN" altLang="en-US" dirty="0" smtClean="0"/>
              <a:t>使</a:t>
            </a:r>
            <a:r>
              <a:rPr lang="zh-CN" altLang="en-US" dirty="0" smtClean="0"/>
              <a:t>用结</a:t>
            </a:r>
            <a:r>
              <a:rPr lang="zh-CN" altLang="en-US" dirty="0" smtClean="0"/>
              <a:t>束</a:t>
            </a:r>
            <a:r>
              <a:rPr lang="zh-CN" altLang="en-US" dirty="0" smtClean="0"/>
              <a:t>后</a:t>
            </a:r>
            <a:r>
              <a:rPr lang="zh-CN" altLang="en-US" dirty="0" smtClean="0"/>
              <a:t>点</a:t>
            </a:r>
            <a:r>
              <a:rPr lang="zh-CN" altLang="en-US" dirty="0" smtClean="0"/>
              <a:t>右</a:t>
            </a:r>
            <a:r>
              <a:rPr lang="zh-CN" altLang="en-US" dirty="0" smtClean="0"/>
              <a:t>上角退出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6632"/>
            <a:ext cx="7913622" cy="4547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椭圆 4"/>
          <p:cNvSpPr/>
          <p:nvPr/>
        </p:nvSpPr>
        <p:spPr>
          <a:xfrm>
            <a:off x="8244408" y="548680"/>
            <a:ext cx="576064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说明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上实云盘</a:t>
            </a:r>
            <a:r>
              <a:rPr lang="en-US" altLang="zh-CN" dirty="0" smtClean="0"/>
              <a:t>,</a:t>
            </a:r>
            <a:r>
              <a:rPr lang="zh-CN" altLang="en-US" dirty="0" smtClean="0"/>
              <a:t>校内网盘（教室内已安装）和</a:t>
            </a:r>
            <a:r>
              <a:rPr lang="en-US" altLang="zh-CN" dirty="0" smtClean="0"/>
              <a:t>Z</a:t>
            </a:r>
            <a:r>
              <a:rPr lang="zh-CN" altLang="en-US" dirty="0" smtClean="0"/>
              <a:t>盘内容相同</a:t>
            </a:r>
            <a:endParaRPr lang="en-US" altLang="zh-CN" dirty="0" smtClean="0"/>
          </a:p>
          <a:p>
            <a:r>
              <a:rPr lang="zh-CN" altLang="en-US" dirty="0" smtClean="0"/>
              <a:t>使用过程中如有问题，请联系信息中心孙顶峰老师，电话</a:t>
            </a:r>
            <a:r>
              <a:rPr lang="en-US" altLang="zh-CN" dirty="0" smtClean="0"/>
              <a:t>86988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穿越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行云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穿越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</TotalTime>
  <Words>101</Words>
  <Application>Microsoft Office PowerPoint</Application>
  <PresentationFormat>全屏显示(4:3)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穿越</vt:lpstr>
      <vt:lpstr>建议用Ie登录</vt:lpstr>
      <vt:lpstr>幻灯片 2</vt:lpstr>
      <vt:lpstr>幻灯片 3</vt:lpstr>
      <vt:lpstr>幻灯片 4</vt:lpstr>
      <vt:lpstr>说明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6</cp:revision>
  <dcterms:modified xsi:type="dcterms:W3CDTF">2014-06-24T00:59:46Z</dcterms:modified>
</cp:coreProperties>
</file>