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58" r:id="rId2"/>
    <p:sldId id="351" r:id="rId3"/>
    <p:sldId id="359" r:id="rId4"/>
    <p:sldId id="357" r:id="rId5"/>
    <p:sldId id="362" r:id="rId6"/>
    <p:sldId id="361" r:id="rId7"/>
    <p:sldId id="375" r:id="rId8"/>
    <p:sldId id="37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C07953F-E7B9-4085-8FA3-A90C17AB9B14}">
          <p14:sldIdLst>
            <p14:sldId id="358"/>
            <p14:sldId id="351"/>
            <p14:sldId id="359"/>
            <p14:sldId id="357"/>
            <p14:sldId id="362"/>
            <p14:sldId id="361"/>
            <p14:sldId id="375"/>
            <p14:sldId id="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609"/>
    <a:srgbClr val="009CFF"/>
    <a:srgbClr val="66FF33"/>
    <a:srgbClr val="5B9BD5"/>
    <a:srgbClr val="0082D2"/>
    <a:srgbClr val="548235"/>
    <a:srgbClr val="00B0F0"/>
    <a:srgbClr val="20386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1453" autoAdjust="0"/>
  </p:normalViewPr>
  <p:slideViewPr>
    <p:cSldViewPr snapToGrid="0" showGuides="1">
      <p:cViewPr varScale="1">
        <p:scale>
          <a:sx n="80" d="100"/>
          <a:sy n="80" d="100"/>
        </p:scale>
        <p:origin x="798" y="9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9E5058-B161-42EA-A82F-6C40F4EC3C31}" type="doc">
      <dgm:prSet loTypeId="urn:microsoft.com/office/officeart/2005/8/layout/radial5" loCatId="relationship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zh-CN" altLang="en-US"/>
        </a:p>
      </dgm:t>
    </dgm:pt>
    <dgm:pt modelId="{5A8E15B3-323B-4583-BE20-74A0C003FE67}">
      <dgm:prSet phldrT="[文本]"/>
      <dgm:spPr/>
      <dgm:t>
        <a:bodyPr/>
        <a:lstStyle/>
        <a:p>
          <a:r>
            <a:rPr lang="zh-CN" altLang="en-US" dirty="0" smtClean="0"/>
            <a:t>学校老师</a:t>
          </a:r>
          <a:endParaRPr lang="zh-CN" altLang="en-US" dirty="0"/>
        </a:p>
      </dgm:t>
    </dgm:pt>
    <dgm:pt modelId="{4FA0A841-4D46-47E4-AC57-73974673C0CB}" type="parTrans" cxnId="{C7C86277-F606-4D7A-AF1B-E6C6685CCD95}">
      <dgm:prSet/>
      <dgm:spPr/>
      <dgm:t>
        <a:bodyPr/>
        <a:lstStyle/>
        <a:p>
          <a:endParaRPr lang="zh-CN" altLang="en-US"/>
        </a:p>
      </dgm:t>
    </dgm:pt>
    <dgm:pt modelId="{B224428E-22CE-4855-B7DE-571A7F75A35A}" type="sibTrans" cxnId="{C7C86277-F606-4D7A-AF1B-E6C6685CCD95}">
      <dgm:prSet/>
      <dgm:spPr/>
      <dgm:t>
        <a:bodyPr/>
        <a:lstStyle/>
        <a:p>
          <a:endParaRPr lang="zh-CN" altLang="en-US"/>
        </a:p>
      </dgm:t>
    </dgm:pt>
    <dgm:pt modelId="{482E08CB-7710-43B6-A6B6-8A4725EFD192}">
      <dgm:prSet phldrT="[文本]" custT="1"/>
      <dgm:spPr/>
      <dgm:t>
        <a:bodyPr/>
        <a:lstStyle/>
        <a:p>
          <a:r>
            <a:rPr lang="zh-CN" altLang="en-US" sz="2400" dirty="0" smtClean="0">
              <a:solidFill>
                <a:schemeClr val="tx1"/>
              </a:solidFill>
            </a:rPr>
            <a:t>填报</a:t>
          </a:r>
          <a:endParaRPr lang="en-US" altLang="zh-CN" sz="2400" dirty="0" smtClean="0">
            <a:solidFill>
              <a:schemeClr val="tx1"/>
            </a:solidFill>
          </a:endParaRPr>
        </a:p>
        <a:p>
          <a:r>
            <a:rPr lang="en-US" altLang="zh-CN" sz="2400" dirty="0" smtClean="0">
              <a:solidFill>
                <a:schemeClr val="tx1"/>
              </a:solidFill>
            </a:rPr>
            <a:t>[</a:t>
          </a:r>
          <a:r>
            <a:rPr lang="zh-CN" altLang="en-US" sz="2400" dirty="0" smtClean="0">
              <a:solidFill>
                <a:schemeClr val="tx1"/>
              </a:solidFill>
            </a:rPr>
            <a:t>录入员</a:t>
          </a:r>
          <a:r>
            <a:rPr lang="en-US" altLang="zh-CN" sz="2400" dirty="0" smtClean="0">
              <a:solidFill>
                <a:schemeClr val="tx1"/>
              </a:solidFill>
            </a:rPr>
            <a:t>]</a:t>
          </a:r>
          <a:endParaRPr lang="zh-CN" altLang="en-US" sz="2400" dirty="0">
            <a:solidFill>
              <a:schemeClr val="tx1"/>
            </a:solidFill>
          </a:endParaRPr>
        </a:p>
      </dgm:t>
    </dgm:pt>
    <dgm:pt modelId="{87A51098-80A9-454F-8D38-E7264D612E26}" type="parTrans" cxnId="{2016F605-5F98-4EBC-B22D-0B3470A959F3}">
      <dgm:prSet/>
      <dgm:spPr/>
      <dgm:t>
        <a:bodyPr/>
        <a:lstStyle/>
        <a:p>
          <a:endParaRPr lang="zh-CN" altLang="en-US"/>
        </a:p>
      </dgm:t>
    </dgm:pt>
    <dgm:pt modelId="{1AC15929-F263-4DD0-B3BA-4C24EFCEEE4D}" type="sibTrans" cxnId="{2016F605-5F98-4EBC-B22D-0B3470A959F3}">
      <dgm:prSet/>
      <dgm:spPr/>
      <dgm:t>
        <a:bodyPr/>
        <a:lstStyle/>
        <a:p>
          <a:endParaRPr lang="zh-CN" altLang="en-US"/>
        </a:p>
      </dgm:t>
    </dgm:pt>
    <dgm:pt modelId="{9EFA1A0A-16C6-47BF-AA33-F2BE510202A8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</a:rPr>
            <a:t>学生问题处理</a:t>
          </a:r>
          <a:r>
            <a:rPr lang="en-US" altLang="zh-CN" dirty="0" smtClean="0">
              <a:solidFill>
                <a:schemeClr val="tx1"/>
              </a:solidFill>
            </a:rPr>
            <a:t>[</a:t>
          </a:r>
          <a:r>
            <a:rPr lang="zh-CN" altLang="en-US" dirty="0" smtClean="0">
              <a:solidFill>
                <a:schemeClr val="tx1"/>
              </a:solidFill>
            </a:rPr>
            <a:t>录入员</a:t>
          </a:r>
          <a:r>
            <a:rPr lang="en-US" altLang="zh-CN" dirty="0" smtClean="0">
              <a:solidFill>
                <a:schemeClr val="tx1"/>
              </a:solidFill>
            </a:rPr>
            <a:t>+</a:t>
          </a:r>
          <a:r>
            <a:rPr lang="zh-CN" altLang="en-US" dirty="0" smtClean="0">
              <a:solidFill>
                <a:schemeClr val="tx1"/>
              </a:solidFill>
            </a:rPr>
            <a:t>审核员</a:t>
          </a:r>
          <a:r>
            <a:rPr lang="en-US" altLang="zh-CN" dirty="0" smtClean="0">
              <a:solidFill>
                <a:schemeClr val="tx1"/>
              </a:solidFill>
            </a:rPr>
            <a:t>]</a:t>
          </a:r>
          <a:endParaRPr lang="zh-CN" altLang="en-US" dirty="0">
            <a:solidFill>
              <a:schemeClr val="tx1"/>
            </a:solidFill>
          </a:endParaRPr>
        </a:p>
      </dgm:t>
    </dgm:pt>
    <dgm:pt modelId="{445FB6E9-B4D3-426E-9E3A-0721A862B880}" type="parTrans" cxnId="{6AF76B81-20A4-4B63-99FE-ABF727CDE5EE}">
      <dgm:prSet/>
      <dgm:spPr/>
      <dgm:t>
        <a:bodyPr/>
        <a:lstStyle/>
        <a:p>
          <a:endParaRPr lang="zh-CN" altLang="en-US"/>
        </a:p>
      </dgm:t>
    </dgm:pt>
    <dgm:pt modelId="{2EB08989-3AC5-4C3D-9321-7877980835D3}" type="sibTrans" cxnId="{6AF76B81-20A4-4B63-99FE-ABF727CDE5EE}">
      <dgm:prSet/>
      <dgm:spPr/>
      <dgm:t>
        <a:bodyPr/>
        <a:lstStyle/>
        <a:p>
          <a:endParaRPr lang="zh-CN" altLang="en-US"/>
        </a:p>
      </dgm:t>
    </dgm:pt>
    <dgm:pt modelId="{8335320B-6706-4FA7-BC0F-9777C2FF55D6}">
      <dgm:prSet phldrT="[文本]" custT="1"/>
      <dgm:spPr/>
      <dgm:t>
        <a:bodyPr/>
        <a:lstStyle/>
        <a:p>
          <a:r>
            <a:rPr lang="zh-CN" altLang="en-US" sz="3600" b="1" dirty="0" smtClean="0">
              <a:solidFill>
                <a:schemeClr val="tx1"/>
              </a:solidFill>
            </a:rPr>
            <a:t>学校管理员</a:t>
          </a:r>
          <a:r>
            <a:rPr lang="en-US" altLang="zh-CN" sz="3600" b="1" dirty="0" smtClean="0">
              <a:solidFill>
                <a:schemeClr val="tx1"/>
              </a:solidFill>
            </a:rPr>
            <a:t>+</a:t>
          </a:r>
          <a:r>
            <a:rPr lang="zh-CN" altLang="en-US" sz="3600" b="1" dirty="0" smtClean="0">
              <a:solidFill>
                <a:srgbClr val="C00000"/>
              </a:solidFill>
            </a:rPr>
            <a:t>班主任</a:t>
          </a:r>
          <a:endParaRPr lang="zh-CN" altLang="en-US" sz="1800" b="1" dirty="0">
            <a:solidFill>
              <a:srgbClr val="C00000"/>
            </a:solidFill>
          </a:endParaRPr>
        </a:p>
      </dgm:t>
    </dgm:pt>
    <dgm:pt modelId="{F5BF6809-1CA6-466B-BA1E-029679DAFDC4}" type="parTrans" cxnId="{E1C2277F-4830-4F30-A97A-6E2C21E7FD90}">
      <dgm:prSet/>
      <dgm:spPr/>
      <dgm:t>
        <a:bodyPr/>
        <a:lstStyle/>
        <a:p>
          <a:endParaRPr lang="zh-CN" altLang="en-US"/>
        </a:p>
      </dgm:t>
    </dgm:pt>
    <dgm:pt modelId="{1A4351DF-A247-4148-99D0-6F3BA3C5A33A}" type="sibTrans" cxnId="{E1C2277F-4830-4F30-A97A-6E2C21E7FD90}">
      <dgm:prSet/>
      <dgm:spPr/>
      <dgm:t>
        <a:bodyPr/>
        <a:lstStyle/>
        <a:p>
          <a:endParaRPr lang="zh-CN" altLang="en-US"/>
        </a:p>
      </dgm:t>
    </dgm:pt>
    <dgm:pt modelId="{165B2216-8AF5-41B1-8974-88E715B65ECE}">
      <dgm:prSet phldrT="[文本]" custT="1"/>
      <dgm:spPr/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确认不通过数据修复</a:t>
          </a:r>
          <a:r>
            <a:rPr lang="en-US" altLang="zh-CN" sz="2000" dirty="0" smtClean="0">
              <a:solidFill>
                <a:schemeClr val="tx1"/>
              </a:solidFill>
            </a:rPr>
            <a:t>[</a:t>
          </a:r>
          <a:r>
            <a:rPr lang="zh-CN" altLang="en-US" sz="2000" dirty="0" smtClean="0">
              <a:solidFill>
                <a:schemeClr val="tx1"/>
              </a:solidFill>
            </a:rPr>
            <a:t>录入员</a:t>
          </a:r>
          <a:r>
            <a:rPr lang="en-US" altLang="zh-CN" sz="2000" dirty="0" smtClean="0">
              <a:solidFill>
                <a:schemeClr val="tx1"/>
              </a:solidFill>
            </a:rPr>
            <a:t>]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AA2533FD-7C93-420F-A38B-CDE999962F47}" type="parTrans" cxnId="{5932C88B-5B3B-462D-B888-D569244AAA9D}">
      <dgm:prSet/>
      <dgm:spPr/>
      <dgm:t>
        <a:bodyPr/>
        <a:lstStyle/>
        <a:p>
          <a:endParaRPr lang="zh-CN" altLang="en-US"/>
        </a:p>
      </dgm:t>
    </dgm:pt>
    <dgm:pt modelId="{A913F846-B5AE-4FBC-B754-32978333885A}" type="sibTrans" cxnId="{5932C88B-5B3B-462D-B888-D569244AAA9D}">
      <dgm:prSet/>
      <dgm:spPr/>
      <dgm:t>
        <a:bodyPr/>
        <a:lstStyle/>
        <a:p>
          <a:endParaRPr lang="zh-CN" altLang="en-US"/>
        </a:p>
      </dgm:t>
    </dgm:pt>
    <dgm:pt modelId="{15C43A01-DCE7-4C44-9AB8-AB8D5F20B9DA}" type="pres">
      <dgm:prSet presAssocID="{279E5058-B161-42EA-A82F-6C40F4EC3C3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44AF7E2-71B5-4BFB-A375-D5FB2D635E95}" type="pres">
      <dgm:prSet presAssocID="{5A8E15B3-323B-4583-BE20-74A0C003FE67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07E9D89C-BD12-4640-9133-D27BD8DF4B7D}" type="pres">
      <dgm:prSet presAssocID="{87A51098-80A9-454F-8D38-E7264D612E26}" presName="parTrans" presStyleLbl="sibTrans2D1" presStyleIdx="0" presStyleCnt="4"/>
      <dgm:spPr/>
      <dgm:t>
        <a:bodyPr/>
        <a:lstStyle/>
        <a:p>
          <a:endParaRPr lang="zh-CN" altLang="en-US"/>
        </a:p>
      </dgm:t>
    </dgm:pt>
    <dgm:pt modelId="{D74A929C-EF04-4968-9FAE-3CC9F616788F}" type="pres">
      <dgm:prSet presAssocID="{87A51098-80A9-454F-8D38-E7264D612E26}" presName="connectorText" presStyleLbl="sibTrans2D1" presStyleIdx="0" presStyleCnt="4"/>
      <dgm:spPr/>
      <dgm:t>
        <a:bodyPr/>
        <a:lstStyle/>
        <a:p>
          <a:endParaRPr lang="zh-CN" altLang="en-US"/>
        </a:p>
      </dgm:t>
    </dgm:pt>
    <dgm:pt modelId="{A6103725-E8BC-4A8B-B696-68B263828904}" type="pres">
      <dgm:prSet presAssocID="{482E08CB-7710-43B6-A6B6-8A4725EFD192}" presName="node" presStyleLbl="node1" presStyleIdx="0" presStyleCnt="4" custScaleX="13924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C06FA1A-EB3B-4438-A934-85E10A94EAB9}" type="pres">
      <dgm:prSet presAssocID="{445FB6E9-B4D3-426E-9E3A-0721A862B880}" presName="parTrans" presStyleLbl="sibTrans2D1" presStyleIdx="1" presStyleCnt="4"/>
      <dgm:spPr/>
      <dgm:t>
        <a:bodyPr/>
        <a:lstStyle/>
        <a:p>
          <a:endParaRPr lang="zh-CN" altLang="en-US"/>
        </a:p>
      </dgm:t>
    </dgm:pt>
    <dgm:pt modelId="{007C8166-3808-433E-AD20-DC44BEE7605C}" type="pres">
      <dgm:prSet presAssocID="{445FB6E9-B4D3-426E-9E3A-0721A862B880}" presName="connectorText" presStyleLbl="sibTrans2D1" presStyleIdx="1" presStyleCnt="4"/>
      <dgm:spPr/>
      <dgm:t>
        <a:bodyPr/>
        <a:lstStyle/>
        <a:p>
          <a:endParaRPr lang="zh-CN" altLang="en-US"/>
        </a:p>
      </dgm:t>
    </dgm:pt>
    <dgm:pt modelId="{E083853E-CF3B-4DEB-B48A-31FAC13E445F}" type="pres">
      <dgm:prSet presAssocID="{9EFA1A0A-16C6-47BF-AA33-F2BE510202A8}" presName="node" presStyleLbl="node1" presStyleIdx="1" presStyleCnt="4" custScaleX="196576" custRadScaleRad="116063" custRadScaleInc="106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720D7A-135F-4B74-A4F4-B85B43EC9BFC}" type="pres">
      <dgm:prSet presAssocID="{F5BF6809-1CA6-466B-BA1E-029679DAFDC4}" presName="parTrans" presStyleLbl="sibTrans2D1" presStyleIdx="2" presStyleCnt="4"/>
      <dgm:spPr/>
      <dgm:t>
        <a:bodyPr/>
        <a:lstStyle/>
        <a:p>
          <a:endParaRPr lang="zh-CN" altLang="en-US"/>
        </a:p>
      </dgm:t>
    </dgm:pt>
    <dgm:pt modelId="{E67795FE-83C2-4D69-98A9-23ED8AADE210}" type="pres">
      <dgm:prSet presAssocID="{F5BF6809-1CA6-466B-BA1E-029679DAFDC4}" presName="connectorText" presStyleLbl="sibTrans2D1" presStyleIdx="2" presStyleCnt="4"/>
      <dgm:spPr/>
      <dgm:t>
        <a:bodyPr/>
        <a:lstStyle/>
        <a:p>
          <a:endParaRPr lang="zh-CN" altLang="en-US"/>
        </a:p>
      </dgm:t>
    </dgm:pt>
    <dgm:pt modelId="{B26D220C-44EB-4BE9-A7FA-4A38DA2E2B95}" type="pres">
      <dgm:prSet presAssocID="{8335320B-6706-4FA7-BC0F-9777C2FF55D6}" presName="node" presStyleLbl="node1" presStyleIdx="2" presStyleCnt="4" custScaleX="280158" custRadScaleRad="97514" custRadScaleInc="-328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62D33C-A12B-4472-83DD-315A798B3001}" type="pres">
      <dgm:prSet presAssocID="{AA2533FD-7C93-420F-A38B-CDE999962F47}" presName="parTrans" presStyleLbl="sibTrans2D1" presStyleIdx="3" presStyleCnt="4"/>
      <dgm:spPr/>
      <dgm:t>
        <a:bodyPr/>
        <a:lstStyle/>
        <a:p>
          <a:endParaRPr lang="zh-CN" altLang="en-US"/>
        </a:p>
      </dgm:t>
    </dgm:pt>
    <dgm:pt modelId="{3FC229CB-87D2-4AFB-86FC-0894457DB48C}" type="pres">
      <dgm:prSet presAssocID="{AA2533FD-7C93-420F-A38B-CDE999962F47}" presName="connectorText" presStyleLbl="sibTrans2D1" presStyleIdx="3" presStyleCnt="4"/>
      <dgm:spPr/>
      <dgm:t>
        <a:bodyPr/>
        <a:lstStyle/>
        <a:p>
          <a:endParaRPr lang="zh-CN" altLang="en-US"/>
        </a:p>
      </dgm:t>
    </dgm:pt>
    <dgm:pt modelId="{F928E28C-509B-448B-A161-74DB7BFF6819}" type="pres">
      <dgm:prSet presAssocID="{165B2216-8AF5-41B1-8974-88E715B65ECE}" presName="node" presStyleLbl="node1" presStyleIdx="3" presStyleCnt="4" custScaleX="167887" custRadScaleRad="110681" custRadScaleInc="-72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932C88B-5B3B-462D-B888-D569244AAA9D}" srcId="{5A8E15B3-323B-4583-BE20-74A0C003FE67}" destId="{165B2216-8AF5-41B1-8974-88E715B65ECE}" srcOrd="3" destOrd="0" parTransId="{AA2533FD-7C93-420F-A38B-CDE999962F47}" sibTransId="{A913F846-B5AE-4FBC-B754-32978333885A}"/>
    <dgm:cxn modelId="{7BB87612-2DD0-4FE8-8138-508E52794454}" type="presOf" srcId="{165B2216-8AF5-41B1-8974-88E715B65ECE}" destId="{F928E28C-509B-448B-A161-74DB7BFF6819}" srcOrd="0" destOrd="0" presId="urn:microsoft.com/office/officeart/2005/8/layout/radial5"/>
    <dgm:cxn modelId="{A37E3537-FFD2-44CA-B7F7-2AA0C4E8D174}" type="presOf" srcId="{445FB6E9-B4D3-426E-9E3A-0721A862B880}" destId="{007C8166-3808-433E-AD20-DC44BEE7605C}" srcOrd="1" destOrd="0" presId="urn:microsoft.com/office/officeart/2005/8/layout/radial5"/>
    <dgm:cxn modelId="{A8EE5C71-8CF1-4EE8-9AE4-6CC20D3746D7}" type="presOf" srcId="{F5BF6809-1CA6-466B-BA1E-029679DAFDC4}" destId="{D6720D7A-135F-4B74-A4F4-B85B43EC9BFC}" srcOrd="0" destOrd="0" presId="urn:microsoft.com/office/officeart/2005/8/layout/radial5"/>
    <dgm:cxn modelId="{6AF76B81-20A4-4B63-99FE-ABF727CDE5EE}" srcId="{5A8E15B3-323B-4583-BE20-74A0C003FE67}" destId="{9EFA1A0A-16C6-47BF-AA33-F2BE510202A8}" srcOrd="1" destOrd="0" parTransId="{445FB6E9-B4D3-426E-9E3A-0721A862B880}" sibTransId="{2EB08989-3AC5-4C3D-9321-7877980835D3}"/>
    <dgm:cxn modelId="{E1C2277F-4830-4F30-A97A-6E2C21E7FD90}" srcId="{5A8E15B3-323B-4583-BE20-74A0C003FE67}" destId="{8335320B-6706-4FA7-BC0F-9777C2FF55D6}" srcOrd="2" destOrd="0" parTransId="{F5BF6809-1CA6-466B-BA1E-029679DAFDC4}" sibTransId="{1A4351DF-A247-4148-99D0-6F3BA3C5A33A}"/>
    <dgm:cxn modelId="{B7F7E4B3-76F7-4FC6-9F24-B9A069486F32}" type="presOf" srcId="{AA2533FD-7C93-420F-A38B-CDE999962F47}" destId="{3FC229CB-87D2-4AFB-86FC-0894457DB48C}" srcOrd="1" destOrd="0" presId="urn:microsoft.com/office/officeart/2005/8/layout/radial5"/>
    <dgm:cxn modelId="{A3989113-4E17-4B40-BFDB-13AF3C7A32EE}" type="presOf" srcId="{87A51098-80A9-454F-8D38-E7264D612E26}" destId="{D74A929C-EF04-4968-9FAE-3CC9F616788F}" srcOrd="1" destOrd="0" presId="urn:microsoft.com/office/officeart/2005/8/layout/radial5"/>
    <dgm:cxn modelId="{DB29C26F-EB3E-4D38-893F-2EC226447456}" type="presOf" srcId="{445FB6E9-B4D3-426E-9E3A-0721A862B880}" destId="{0C06FA1A-EB3B-4438-A934-85E10A94EAB9}" srcOrd="0" destOrd="0" presId="urn:microsoft.com/office/officeart/2005/8/layout/radial5"/>
    <dgm:cxn modelId="{BE4CD753-AD89-46EA-A305-A1E8DFA7D97A}" type="presOf" srcId="{5A8E15B3-323B-4583-BE20-74A0C003FE67}" destId="{544AF7E2-71B5-4BFB-A375-D5FB2D635E95}" srcOrd="0" destOrd="0" presId="urn:microsoft.com/office/officeart/2005/8/layout/radial5"/>
    <dgm:cxn modelId="{F65A3269-756C-4C41-BF49-27BA27D1662D}" type="presOf" srcId="{87A51098-80A9-454F-8D38-E7264D612E26}" destId="{07E9D89C-BD12-4640-9133-D27BD8DF4B7D}" srcOrd="0" destOrd="0" presId="urn:microsoft.com/office/officeart/2005/8/layout/radial5"/>
    <dgm:cxn modelId="{681EEA07-2790-48F0-845E-BFE759C70E2B}" type="presOf" srcId="{482E08CB-7710-43B6-A6B6-8A4725EFD192}" destId="{A6103725-E8BC-4A8B-B696-68B263828904}" srcOrd="0" destOrd="0" presId="urn:microsoft.com/office/officeart/2005/8/layout/radial5"/>
    <dgm:cxn modelId="{2016F605-5F98-4EBC-B22D-0B3470A959F3}" srcId="{5A8E15B3-323B-4583-BE20-74A0C003FE67}" destId="{482E08CB-7710-43B6-A6B6-8A4725EFD192}" srcOrd="0" destOrd="0" parTransId="{87A51098-80A9-454F-8D38-E7264D612E26}" sibTransId="{1AC15929-F263-4DD0-B3BA-4C24EFCEEE4D}"/>
    <dgm:cxn modelId="{85247AA6-7062-47B6-BFD5-065F50EE77A3}" type="presOf" srcId="{8335320B-6706-4FA7-BC0F-9777C2FF55D6}" destId="{B26D220C-44EB-4BE9-A7FA-4A38DA2E2B95}" srcOrd="0" destOrd="0" presId="urn:microsoft.com/office/officeart/2005/8/layout/radial5"/>
    <dgm:cxn modelId="{C7C86277-F606-4D7A-AF1B-E6C6685CCD95}" srcId="{279E5058-B161-42EA-A82F-6C40F4EC3C31}" destId="{5A8E15B3-323B-4583-BE20-74A0C003FE67}" srcOrd="0" destOrd="0" parTransId="{4FA0A841-4D46-47E4-AC57-73974673C0CB}" sibTransId="{B224428E-22CE-4855-B7DE-571A7F75A35A}"/>
    <dgm:cxn modelId="{23C58304-0FA9-437B-9502-63886CF3A4FC}" type="presOf" srcId="{279E5058-B161-42EA-A82F-6C40F4EC3C31}" destId="{15C43A01-DCE7-4C44-9AB8-AB8D5F20B9DA}" srcOrd="0" destOrd="0" presId="urn:microsoft.com/office/officeart/2005/8/layout/radial5"/>
    <dgm:cxn modelId="{FECE9983-4048-4AE1-A0B3-A8A8926E26E4}" type="presOf" srcId="{AA2533FD-7C93-420F-A38B-CDE999962F47}" destId="{2662D33C-A12B-4472-83DD-315A798B3001}" srcOrd="0" destOrd="0" presId="urn:microsoft.com/office/officeart/2005/8/layout/radial5"/>
    <dgm:cxn modelId="{103504DE-ACEF-49D1-A0F0-B3DD48198A82}" type="presOf" srcId="{F5BF6809-1CA6-466B-BA1E-029679DAFDC4}" destId="{E67795FE-83C2-4D69-98A9-23ED8AADE210}" srcOrd="1" destOrd="0" presId="urn:microsoft.com/office/officeart/2005/8/layout/radial5"/>
    <dgm:cxn modelId="{4F8ECBD2-C2B6-4B86-AEC5-48874DBB83D2}" type="presOf" srcId="{9EFA1A0A-16C6-47BF-AA33-F2BE510202A8}" destId="{E083853E-CF3B-4DEB-B48A-31FAC13E445F}" srcOrd="0" destOrd="0" presId="urn:microsoft.com/office/officeart/2005/8/layout/radial5"/>
    <dgm:cxn modelId="{547EED51-6055-46D7-AA87-38EE16C66D41}" type="presParOf" srcId="{15C43A01-DCE7-4C44-9AB8-AB8D5F20B9DA}" destId="{544AF7E2-71B5-4BFB-A375-D5FB2D635E95}" srcOrd="0" destOrd="0" presId="urn:microsoft.com/office/officeart/2005/8/layout/radial5"/>
    <dgm:cxn modelId="{91C54749-0073-4BBD-AFFC-8255B567333F}" type="presParOf" srcId="{15C43A01-DCE7-4C44-9AB8-AB8D5F20B9DA}" destId="{07E9D89C-BD12-4640-9133-D27BD8DF4B7D}" srcOrd="1" destOrd="0" presId="urn:microsoft.com/office/officeart/2005/8/layout/radial5"/>
    <dgm:cxn modelId="{31F4D22B-EE4C-4761-A60C-F961B7C9095C}" type="presParOf" srcId="{07E9D89C-BD12-4640-9133-D27BD8DF4B7D}" destId="{D74A929C-EF04-4968-9FAE-3CC9F616788F}" srcOrd="0" destOrd="0" presId="urn:microsoft.com/office/officeart/2005/8/layout/radial5"/>
    <dgm:cxn modelId="{88E12B45-2CE8-4418-9ED7-9A192DB5E46A}" type="presParOf" srcId="{15C43A01-DCE7-4C44-9AB8-AB8D5F20B9DA}" destId="{A6103725-E8BC-4A8B-B696-68B263828904}" srcOrd="2" destOrd="0" presId="urn:microsoft.com/office/officeart/2005/8/layout/radial5"/>
    <dgm:cxn modelId="{7385D117-A634-46FF-871B-52071BA8542E}" type="presParOf" srcId="{15C43A01-DCE7-4C44-9AB8-AB8D5F20B9DA}" destId="{0C06FA1A-EB3B-4438-A934-85E10A94EAB9}" srcOrd="3" destOrd="0" presId="urn:microsoft.com/office/officeart/2005/8/layout/radial5"/>
    <dgm:cxn modelId="{D2559333-A766-40C9-89E8-74B216DC6179}" type="presParOf" srcId="{0C06FA1A-EB3B-4438-A934-85E10A94EAB9}" destId="{007C8166-3808-433E-AD20-DC44BEE7605C}" srcOrd="0" destOrd="0" presId="urn:microsoft.com/office/officeart/2005/8/layout/radial5"/>
    <dgm:cxn modelId="{C1357B96-32C2-4E07-BE5A-A1391F5F3E80}" type="presParOf" srcId="{15C43A01-DCE7-4C44-9AB8-AB8D5F20B9DA}" destId="{E083853E-CF3B-4DEB-B48A-31FAC13E445F}" srcOrd="4" destOrd="0" presId="urn:microsoft.com/office/officeart/2005/8/layout/radial5"/>
    <dgm:cxn modelId="{65B737B4-F7AA-4448-B52C-C734877BBABD}" type="presParOf" srcId="{15C43A01-DCE7-4C44-9AB8-AB8D5F20B9DA}" destId="{D6720D7A-135F-4B74-A4F4-B85B43EC9BFC}" srcOrd="5" destOrd="0" presId="urn:microsoft.com/office/officeart/2005/8/layout/radial5"/>
    <dgm:cxn modelId="{AB8B8CF9-36CF-4F4A-9FFB-BAA1F985E3B3}" type="presParOf" srcId="{D6720D7A-135F-4B74-A4F4-B85B43EC9BFC}" destId="{E67795FE-83C2-4D69-98A9-23ED8AADE210}" srcOrd="0" destOrd="0" presId="urn:microsoft.com/office/officeart/2005/8/layout/radial5"/>
    <dgm:cxn modelId="{1D8FDD87-E075-4B9D-85B0-320B0E043538}" type="presParOf" srcId="{15C43A01-DCE7-4C44-9AB8-AB8D5F20B9DA}" destId="{B26D220C-44EB-4BE9-A7FA-4A38DA2E2B95}" srcOrd="6" destOrd="0" presId="urn:microsoft.com/office/officeart/2005/8/layout/radial5"/>
    <dgm:cxn modelId="{61D39EF0-D64C-475E-ABC9-40178AF788DA}" type="presParOf" srcId="{15C43A01-DCE7-4C44-9AB8-AB8D5F20B9DA}" destId="{2662D33C-A12B-4472-83DD-315A798B3001}" srcOrd="7" destOrd="0" presId="urn:microsoft.com/office/officeart/2005/8/layout/radial5"/>
    <dgm:cxn modelId="{CE980232-A660-4A13-BAFC-A1F8A1408996}" type="presParOf" srcId="{2662D33C-A12B-4472-83DD-315A798B3001}" destId="{3FC229CB-87D2-4AFB-86FC-0894457DB48C}" srcOrd="0" destOrd="0" presId="urn:microsoft.com/office/officeart/2005/8/layout/radial5"/>
    <dgm:cxn modelId="{99694083-6BF8-4B5C-A5D7-FC347A091788}" type="presParOf" srcId="{15C43A01-DCE7-4C44-9AB8-AB8D5F20B9DA}" destId="{F928E28C-509B-448B-A161-74DB7BFF681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AF7E2-71B5-4BFB-A375-D5FB2D635E95}">
      <dsp:nvSpPr>
        <dsp:cNvPr id="0" name=""/>
        <dsp:cNvSpPr/>
      </dsp:nvSpPr>
      <dsp:spPr>
        <a:xfrm>
          <a:off x="3295641" y="2043163"/>
          <a:ext cx="1332339" cy="1332339"/>
        </a:xfrm>
        <a:prstGeom prst="ellipse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/>
            <a:t>学校老师</a:t>
          </a:r>
          <a:endParaRPr lang="zh-CN" altLang="en-US" sz="2900" kern="1200" dirty="0"/>
        </a:p>
      </dsp:txBody>
      <dsp:txXfrm>
        <a:off x="3490758" y="2238280"/>
        <a:ext cx="942105" cy="942105"/>
      </dsp:txXfrm>
    </dsp:sp>
    <dsp:sp modelId="{07E9D89C-BD12-4640-9133-D27BD8DF4B7D}">
      <dsp:nvSpPr>
        <dsp:cNvPr id="0" name=""/>
        <dsp:cNvSpPr/>
      </dsp:nvSpPr>
      <dsp:spPr>
        <a:xfrm rot="16200000">
          <a:off x="3798732" y="1502486"/>
          <a:ext cx="326157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000" kern="1200"/>
        </a:p>
      </dsp:txBody>
      <dsp:txXfrm>
        <a:off x="3847656" y="1648295"/>
        <a:ext cx="228310" cy="290655"/>
      </dsp:txXfrm>
    </dsp:sp>
    <dsp:sp modelId="{A6103725-E8BC-4A8B-B696-68B263828904}">
      <dsp:nvSpPr>
        <dsp:cNvPr id="0" name=""/>
        <dsp:cNvSpPr/>
      </dsp:nvSpPr>
      <dsp:spPr>
        <a:xfrm>
          <a:off x="2969849" y="2990"/>
          <a:ext cx="1983922" cy="142478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solidFill>
                <a:schemeClr val="tx1"/>
              </a:solidFill>
            </a:rPr>
            <a:t>填报</a:t>
          </a:r>
          <a:endParaRPr lang="en-US" altLang="zh-CN" sz="24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>
              <a:solidFill>
                <a:schemeClr val="tx1"/>
              </a:solidFill>
            </a:rPr>
            <a:t>[</a:t>
          </a:r>
          <a:r>
            <a:rPr lang="zh-CN" altLang="en-US" sz="2400" kern="1200" dirty="0" smtClean="0">
              <a:solidFill>
                <a:schemeClr val="tx1"/>
              </a:solidFill>
            </a:rPr>
            <a:t>录入员</a:t>
          </a:r>
          <a:r>
            <a:rPr lang="en-US" altLang="zh-CN" sz="2400" kern="1200" dirty="0" smtClean="0">
              <a:solidFill>
                <a:schemeClr val="tx1"/>
              </a:solidFill>
            </a:rPr>
            <a:t>]</a:t>
          </a:r>
          <a:endParaRPr lang="zh-CN" altLang="en-US" sz="2400" kern="1200" dirty="0">
            <a:solidFill>
              <a:schemeClr val="tx1"/>
            </a:solidFill>
          </a:endParaRPr>
        </a:p>
      </dsp:txBody>
      <dsp:txXfrm>
        <a:off x="3260388" y="211644"/>
        <a:ext cx="1402844" cy="1007473"/>
      </dsp:txXfrm>
    </dsp:sp>
    <dsp:sp modelId="{0C06FA1A-EB3B-4438-A934-85E10A94EAB9}">
      <dsp:nvSpPr>
        <dsp:cNvPr id="0" name=""/>
        <dsp:cNvSpPr/>
      </dsp:nvSpPr>
      <dsp:spPr>
        <a:xfrm rot="28701">
          <a:off x="4682474" y="2473685"/>
          <a:ext cx="131345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16972"/>
            <a:satOff val="-1072"/>
            <a:lumOff val="92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000" kern="1200"/>
        </a:p>
      </dsp:txBody>
      <dsp:txXfrm>
        <a:off x="4682475" y="2570406"/>
        <a:ext cx="91942" cy="290655"/>
      </dsp:txXfrm>
    </dsp:sp>
    <dsp:sp modelId="{E083853E-CF3B-4DEB-B48A-31FAC13E445F}">
      <dsp:nvSpPr>
        <dsp:cNvPr id="0" name=""/>
        <dsp:cNvSpPr/>
      </dsp:nvSpPr>
      <dsp:spPr>
        <a:xfrm>
          <a:off x="4875582" y="2016263"/>
          <a:ext cx="2800777" cy="142478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>
              <a:solidFill>
                <a:schemeClr val="tx1"/>
              </a:solidFill>
            </a:rPr>
            <a:t>学生问题处理</a:t>
          </a:r>
          <a:r>
            <a:rPr lang="en-US" altLang="zh-CN" sz="2100" kern="1200" dirty="0" smtClean="0">
              <a:solidFill>
                <a:schemeClr val="tx1"/>
              </a:solidFill>
            </a:rPr>
            <a:t>[</a:t>
          </a:r>
          <a:r>
            <a:rPr lang="zh-CN" altLang="en-US" sz="2100" kern="1200" dirty="0" smtClean="0">
              <a:solidFill>
                <a:schemeClr val="tx1"/>
              </a:solidFill>
            </a:rPr>
            <a:t>录入员</a:t>
          </a:r>
          <a:r>
            <a:rPr lang="en-US" altLang="zh-CN" sz="2100" kern="1200" dirty="0" smtClean="0">
              <a:solidFill>
                <a:schemeClr val="tx1"/>
              </a:solidFill>
            </a:rPr>
            <a:t>+</a:t>
          </a:r>
          <a:r>
            <a:rPr lang="zh-CN" altLang="en-US" sz="2100" kern="1200" dirty="0" smtClean="0">
              <a:solidFill>
                <a:schemeClr val="tx1"/>
              </a:solidFill>
            </a:rPr>
            <a:t>审核员</a:t>
          </a:r>
          <a:r>
            <a:rPr lang="en-US" altLang="zh-CN" sz="2100" kern="1200" dirty="0" smtClean="0">
              <a:solidFill>
                <a:schemeClr val="tx1"/>
              </a:solidFill>
            </a:rPr>
            <a:t>]</a:t>
          </a:r>
          <a:endParaRPr lang="zh-CN" altLang="en-US" sz="2100" kern="1200" dirty="0">
            <a:solidFill>
              <a:schemeClr val="tx1"/>
            </a:solidFill>
          </a:endParaRPr>
        </a:p>
      </dsp:txBody>
      <dsp:txXfrm>
        <a:off x="5285746" y="2224917"/>
        <a:ext cx="1980449" cy="1007473"/>
      </dsp:txXfrm>
    </dsp:sp>
    <dsp:sp modelId="{D6720D7A-135F-4B74-A4F4-B85B43EC9BFC}">
      <dsp:nvSpPr>
        <dsp:cNvPr id="0" name=""/>
        <dsp:cNvSpPr/>
      </dsp:nvSpPr>
      <dsp:spPr>
        <a:xfrm rot="5311413">
          <a:off x="3836155" y="3407301"/>
          <a:ext cx="299776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33943"/>
            <a:satOff val="-2143"/>
            <a:lumOff val="1850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000" kern="1200"/>
        </a:p>
      </dsp:txBody>
      <dsp:txXfrm>
        <a:off x="3879963" y="3459234"/>
        <a:ext cx="209843" cy="290655"/>
      </dsp:txXfrm>
    </dsp:sp>
    <dsp:sp modelId="{B26D220C-44EB-4BE9-A7FA-4A38DA2E2B95}">
      <dsp:nvSpPr>
        <dsp:cNvPr id="0" name=""/>
        <dsp:cNvSpPr/>
      </dsp:nvSpPr>
      <dsp:spPr>
        <a:xfrm>
          <a:off x="2016090" y="3940679"/>
          <a:ext cx="3991638" cy="142478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solidFill>
                <a:schemeClr val="tx1"/>
              </a:solidFill>
            </a:rPr>
            <a:t>学校管理员</a:t>
          </a:r>
          <a:r>
            <a:rPr lang="en-US" altLang="zh-CN" sz="3600" b="1" kern="1200" dirty="0" smtClean="0">
              <a:solidFill>
                <a:schemeClr val="tx1"/>
              </a:solidFill>
            </a:rPr>
            <a:t>+</a:t>
          </a:r>
          <a:r>
            <a:rPr lang="zh-CN" altLang="en-US" sz="3600" b="1" kern="1200" dirty="0" smtClean="0">
              <a:solidFill>
                <a:srgbClr val="C00000"/>
              </a:solidFill>
            </a:rPr>
            <a:t>班主任</a:t>
          </a:r>
          <a:endParaRPr lang="zh-CN" altLang="en-US" sz="1800" b="1" kern="1200" dirty="0">
            <a:solidFill>
              <a:srgbClr val="C00000"/>
            </a:solidFill>
          </a:endParaRPr>
        </a:p>
      </dsp:txBody>
      <dsp:txXfrm>
        <a:off x="2600652" y="4149333"/>
        <a:ext cx="2822514" cy="1007473"/>
      </dsp:txXfrm>
    </dsp:sp>
    <dsp:sp modelId="{2662D33C-A12B-4472-83DD-315A798B3001}">
      <dsp:nvSpPr>
        <dsp:cNvPr id="0" name=""/>
        <dsp:cNvSpPr/>
      </dsp:nvSpPr>
      <dsp:spPr>
        <a:xfrm rot="10780479">
          <a:off x="3037069" y="2471852"/>
          <a:ext cx="182733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50915"/>
            <a:satOff val="-3215"/>
            <a:lumOff val="2775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000" kern="1200"/>
        </a:p>
      </dsp:txBody>
      <dsp:txXfrm rot="10800000">
        <a:off x="3091889" y="2568581"/>
        <a:ext cx="127913" cy="290655"/>
      </dsp:txXfrm>
    </dsp:sp>
    <dsp:sp modelId="{F928E28C-509B-448B-A161-74DB7BFF6819}">
      <dsp:nvSpPr>
        <dsp:cNvPr id="0" name=""/>
        <dsp:cNvSpPr/>
      </dsp:nvSpPr>
      <dsp:spPr>
        <a:xfrm>
          <a:off x="558909" y="2009474"/>
          <a:ext cx="2392022" cy="1424781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chemeClr val="tx1"/>
              </a:solidFill>
            </a:rPr>
            <a:t>确认不通过数据修复</a:t>
          </a:r>
          <a:r>
            <a:rPr lang="en-US" altLang="zh-CN" sz="2000" kern="1200" dirty="0" smtClean="0">
              <a:solidFill>
                <a:schemeClr val="tx1"/>
              </a:solidFill>
            </a:rPr>
            <a:t>[</a:t>
          </a:r>
          <a:r>
            <a:rPr lang="zh-CN" altLang="en-US" sz="2000" kern="1200" dirty="0" smtClean="0">
              <a:solidFill>
                <a:schemeClr val="tx1"/>
              </a:solidFill>
            </a:rPr>
            <a:t>录入员</a:t>
          </a:r>
          <a:r>
            <a:rPr lang="en-US" altLang="zh-CN" sz="2000" kern="1200" dirty="0" smtClean="0">
              <a:solidFill>
                <a:schemeClr val="tx1"/>
              </a:solidFill>
            </a:rPr>
            <a:t>]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>
        <a:off x="909213" y="2218128"/>
        <a:ext cx="1691414" cy="100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53BF9-3C03-4553-99E7-9FD12914F772}" type="datetimeFigureOut">
              <a:rPr lang="zh-CN" altLang="en-US" smtClean="0"/>
              <a:pPr/>
              <a:t>2015/11/17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FEAB3-A5D2-46EB-A746-FC0586DC06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178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FEAB3-A5D2-46EB-A746-FC0586DC06E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883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 flipV="1">
            <a:off x="-139700" y="474786"/>
            <a:ext cx="1093453" cy="561306"/>
          </a:xfrm>
          <a:prstGeom prst="rect">
            <a:avLst/>
          </a:prstGeom>
          <a:solidFill>
            <a:srgbClr val="009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49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0089A4-0103-4B58-90F3-3CF111F3C969}" type="datetimeFigureOut">
              <a:rPr lang="zh-CN" altLang="en-US" smtClean="0"/>
              <a:pPr/>
              <a:t>2015/11/17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4AAF0A-B511-4FE2-9BC9-ADA9BCBB0A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17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0089A4-0103-4B58-90F3-3CF111F3C969}" type="datetimeFigureOut">
              <a:rPr lang="zh-CN" altLang="en-US" smtClean="0"/>
              <a:pPr/>
              <a:t>2015/11/17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4AAF0A-B511-4FE2-9BC9-ADA9BCBB0A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893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0089A4-0103-4B58-90F3-3CF111F3C969}" type="datetimeFigureOut">
              <a:rPr lang="zh-CN" altLang="en-US" smtClean="0"/>
              <a:pPr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4AAF0A-B511-4FE2-9BC9-ADA9BCBB0A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772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0089A4-0103-4B58-90F3-3CF111F3C969}" type="datetimeFigureOut">
              <a:rPr lang="zh-CN" altLang="en-US" smtClean="0"/>
              <a:pPr/>
              <a:t>2015/11/17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4AAF0A-B511-4FE2-9BC9-ADA9BCBB0A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69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260350"/>
            <a:ext cx="1271588" cy="4318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1343025" y="260350"/>
            <a:ext cx="73025" cy="431800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1481138" y="463550"/>
            <a:ext cx="63500" cy="225425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ea typeface="造字工房悦黑体验版常规体" pitchFamily="50" charset="-122"/>
            </a:endParaRPr>
          </a:p>
        </p:txBody>
      </p:sp>
      <p:cxnSp>
        <p:nvCxnSpPr>
          <p:cNvPr id="5" name="直接连接符 4"/>
          <p:cNvCxnSpPr/>
          <p:nvPr userDrawn="1"/>
        </p:nvCxnSpPr>
        <p:spPr>
          <a:xfrm>
            <a:off x="1030288" y="908050"/>
            <a:ext cx="8234362" cy="0"/>
          </a:xfrm>
          <a:prstGeom prst="line">
            <a:avLst/>
          </a:prstGeom>
          <a:ln w="19050">
            <a:solidFill>
              <a:srgbClr val="21A3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83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360039" y="0"/>
            <a:ext cx="336947" cy="908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60039" y="908720"/>
            <a:ext cx="436939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966311" y="260648"/>
            <a:ext cx="3763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第一章</a:t>
            </a:r>
            <a:r>
              <a:rPr lang="en-US" altLang="zh-CN" sz="2400" b="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  </a:t>
            </a:r>
            <a:r>
              <a:rPr lang="zh-CN" altLang="en-US" sz="3200" b="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整体架构介绍 </a:t>
            </a:r>
            <a:endParaRPr lang="zh-CN" altLang="en-US" sz="3200" b="0" dirty="0">
              <a:solidFill>
                <a:srgbClr val="5F5E5C"/>
              </a:solidFill>
              <a:latin typeface="华康俪金黑W8(P)" pitchFamily="34" charset="-122"/>
              <a:ea typeface="华康俪金黑W8(P)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404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360039" y="0"/>
            <a:ext cx="336947" cy="908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60039" y="908720"/>
            <a:ext cx="4680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28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360039" y="0"/>
            <a:ext cx="336947" cy="908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60039" y="908720"/>
            <a:ext cx="511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93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360039" y="0"/>
            <a:ext cx="336947" cy="908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60039" y="908720"/>
            <a:ext cx="4680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19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360039" y="0"/>
            <a:ext cx="336947" cy="908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360039" y="908720"/>
            <a:ext cx="4680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69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26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0089A4-0103-4B58-90F3-3CF111F3C969}" type="datetimeFigureOut">
              <a:rPr lang="zh-CN" altLang="en-US" smtClean="0"/>
              <a:pPr/>
              <a:t>2015/11/17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4AAF0A-B511-4FE2-9BC9-ADA9BCBB0AF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72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188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065904" y="1339619"/>
            <a:ext cx="2779265" cy="4315445"/>
            <a:chOff x="4064000" y="3305908"/>
            <a:chExt cx="1885950" cy="1608992"/>
          </a:xfrm>
        </p:grpSpPr>
        <p:sp>
          <p:nvSpPr>
            <p:cNvPr id="4" name="圆角矩形 3"/>
            <p:cNvSpPr/>
            <p:nvPr/>
          </p:nvSpPr>
          <p:spPr>
            <a:xfrm>
              <a:off x="4064000" y="3305908"/>
              <a:ext cx="1885950" cy="160899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>
              <a:off x="4171950" y="3441700"/>
              <a:ext cx="1676400" cy="317500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学生功能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4286250" y="380365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信息填报</a:t>
              </a:r>
              <a:r>
                <a:rPr lang="en-US" altLang="zh-CN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确认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4292600" y="414020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报告查看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圆角矩形 7"/>
            <p:cNvSpPr/>
            <p:nvPr/>
          </p:nvSpPr>
          <p:spPr>
            <a:xfrm>
              <a:off x="4292600" y="447675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分析功能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172519" y="1339615"/>
            <a:ext cx="2779265" cy="4315444"/>
            <a:chOff x="4064000" y="3305908"/>
            <a:chExt cx="1885950" cy="1608992"/>
          </a:xfrm>
        </p:grpSpPr>
        <p:sp>
          <p:nvSpPr>
            <p:cNvPr id="10" name="圆角矩形 9"/>
            <p:cNvSpPr/>
            <p:nvPr/>
          </p:nvSpPr>
          <p:spPr>
            <a:xfrm>
              <a:off x="4064000" y="3305908"/>
              <a:ext cx="1885950" cy="160899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4171950" y="3441700"/>
              <a:ext cx="1676400" cy="317500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学校应用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>
              <a:off x="4286250" y="380365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信息填报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圆角矩形 12"/>
            <p:cNvSpPr/>
            <p:nvPr/>
          </p:nvSpPr>
          <p:spPr>
            <a:xfrm>
              <a:off x="4292600" y="414020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问题处理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255688" y="1339615"/>
            <a:ext cx="2779265" cy="4315444"/>
            <a:chOff x="4064000" y="3305908"/>
            <a:chExt cx="1885950" cy="1608992"/>
          </a:xfrm>
        </p:grpSpPr>
        <p:sp>
          <p:nvSpPr>
            <p:cNvPr id="15" name="圆角矩形 14"/>
            <p:cNvSpPr/>
            <p:nvPr/>
          </p:nvSpPr>
          <p:spPr>
            <a:xfrm>
              <a:off x="4064000" y="3305908"/>
              <a:ext cx="1885950" cy="160899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4171950" y="3441700"/>
              <a:ext cx="1676400" cy="317500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市</a:t>
              </a:r>
              <a:r>
                <a:rPr lang="en-US" altLang="zh-CN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区应用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22975" y="415350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问题处理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4322975" y="3803650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信息填报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4322975" y="4503664"/>
              <a:ext cx="1368000" cy="317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管理</a:t>
              </a:r>
              <a:r>
                <a:rPr lang="en-US" altLang="zh-CN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/</a:t>
              </a:r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分析功能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4498410" y="4498961"/>
            <a:ext cx="2015978" cy="85156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管理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分析功能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8"/>
          <p:cNvSpPr txBox="1"/>
          <p:nvPr/>
        </p:nvSpPr>
        <p:spPr>
          <a:xfrm>
            <a:off x="966311" y="260648"/>
            <a:ext cx="3763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 </a:t>
            </a:r>
            <a:r>
              <a:rPr lang="zh-CN" altLang="en-US" sz="320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功能概况</a:t>
            </a:r>
            <a:endParaRPr lang="zh-CN" altLang="en-US" sz="3200" dirty="0">
              <a:solidFill>
                <a:srgbClr val="5F5E5C"/>
              </a:solidFill>
              <a:latin typeface="华康俪金黑W8(P)" pitchFamily="34" charset="-122"/>
              <a:ea typeface="华康俪金黑W8(P)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349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966310" y="260648"/>
            <a:ext cx="6301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学生纪实报告信息</a:t>
            </a:r>
            <a:endParaRPr lang="zh-CN" altLang="en-US" sz="3200" dirty="0">
              <a:solidFill>
                <a:srgbClr val="5F5E5C"/>
              </a:solidFill>
              <a:latin typeface="华康俪金黑W8(P)" pitchFamily="34" charset="-122"/>
              <a:ea typeface="华康俪金黑W8(P)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03647" y="3929942"/>
            <a:ext cx="1295815" cy="55211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党团活动记录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03647" y="4648845"/>
            <a:ext cx="1295815" cy="55211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先进个人荣誉称号记录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21369" y="1724047"/>
            <a:ext cx="1278092" cy="54690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军事训练记录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21370" y="2449245"/>
            <a:ext cx="1278092" cy="54690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农村社会实践记录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21369" y="3199782"/>
            <a:ext cx="1278091" cy="55211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违纪违规和犯罪记录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842151" y="3220652"/>
            <a:ext cx="1662585" cy="55245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研究型课程经历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25719" y="1740522"/>
            <a:ext cx="1662585" cy="54690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</a:t>
            </a:r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型课程成绩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25718" y="2470115"/>
            <a:ext cx="1662585" cy="54690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拓展型课程经历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21369" y="979562"/>
            <a:ext cx="1278091" cy="54690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品德发展与公民素养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25720" y="983764"/>
            <a:ext cx="1662584" cy="54690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习课程与学业成绩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842151" y="3937149"/>
            <a:ext cx="1662585" cy="54690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学业水平</a:t>
            </a:r>
            <a:endParaRPr lang="en-US" altLang="zh-CN" sz="16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考试成绩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892056" y="965668"/>
            <a:ext cx="1328394" cy="54690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学校特色指标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920974" y="1687551"/>
            <a:ext cx="1357313" cy="54690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学校特色指标记录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52589" y="988610"/>
            <a:ext cx="1201891" cy="546908"/>
          </a:xfrm>
          <a:prstGeom prst="rect">
            <a:avLst/>
          </a:prstGeom>
          <a:solidFill>
            <a:schemeClr val="accent6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基本信息和自我介绍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2921" y="1731699"/>
            <a:ext cx="1161559" cy="5469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学生自我介绍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92921" y="2449245"/>
            <a:ext cx="1161559" cy="5469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我的志向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907818" y="2474961"/>
            <a:ext cx="1637450" cy="5469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创造发明专利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894320" y="988610"/>
            <a:ext cx="1650948" cy="546908"/>
          </a:xfrm>
          <a:prstGeom prst="rect">
            <a:avLst/>
          </a:prstGeom>
          <a:solidFill>
            <a:schemeClr val="accent6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创新精神与实践能力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894320" y="1674861"/>
            <a:ext cx="1650948" cy="5469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研究性学习报告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003647" y="5342713"/>
            <a:ext cx="1295813" cy="55245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国防民防记录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040322" y="988610"/>
            <a:ext cx="1393406" cy="546908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身心健康与艺术修养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998943" y="3208485"/>
            <a:ext cx="1431506" cy="55245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参加艺术活动记录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002222" y="1728700"/>
            <a:ext cx="1431506" cy="546908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体育比赛记录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002222" y="2471128"/>
            <a:ext cx="1431506" cy="546908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体育特长记录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029423" y="3931602"/>
            <a:ext cx="1431506" cy="55245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参加市级学生艺术团队记录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020505" y="4644092"/>
            <a:ext cx="1431506" cy="55245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体质健康监测（暂定）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894320" y="3233109"/>
            <a:ext cx="1637450" cy="546908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参加科技活动记录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907818" y="3935145"/>
            <a:ext cx="1637450" cy="546908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参加青少年科学研究院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003647" y="6025801"/>
            <a:ext cx="1295813" cy="55245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志愿服务记录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26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966309" y="260648"/>
            <a:ext cx="408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学校老师功能</a:t>
            </a:r>
            <a:endParaRPr lang="zh-CN" altLang="en-US" sz="3200" dirty="0">
              <a:solidFill>
                <a:srgbClr val="5F5E5C"/>
              </a:solidFill>
              <a:latin typeface="华康俪金黑W8(P)" pitchFamily="34" charset="-122"/>
              <a:ea typeface="华康俪金黑W8(P)" pitchFamily="34" charset="-122"/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3915207907"/>
              </p:ext>
            </p:extLst>
          </p:nvPr>
        </p:nvGraphicFramePr>
        <p:xfrm>
          <a:off x="2002667" y="84542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568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966310" y="260648"/>
            <a:ext cx="10006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本</a:t>
            </a:r>
            <a:r>
              <a:rPr lang="zh-CN" altLang="en-US" sz="3200" dirty="0" smtClean="0">
                <a:solidFill>
                  <a:srgbClr val="5F5E5C"/>
                </a:solidFill>
                <a:latin typeface="华康俪金黑W8(P)" pitchFamily="34" charset="-122"/>
                <a:ea typeface="华康俪金黑W8(P)" pitchFamily="34" charset="-122"/>
              </a:rPr>
              <a:t>次上线功能（学校操作角色）</a:t>
            </a:r>
            <a:endParaRPr lang="zh-CN" altLang="en-US" sz="3200" dirty="0">
              <a:solidFill>
                <a:srgbClr val="5F5E5C"/>
              </a:solidFill>
              <a:latin typeface="华康俪金黑W8(P)" pitchFamily="34" charset="-122"/>
              <a:ea typeface="华康俪金黑W8(P)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1935" y="1175870"/>
            <a:ext cx="2048114" cy="1204075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学校录入人员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51389" y="1175870"/>
            <a:ext cx="5454311" cy="1204074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录入</a:t>
            </a:r>
            <a:r>
              <a:rPr lang="en-US" altLang="zh-CN" sz="32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2014-2015</a:t>
            </a:r>
            <a:r>
              <a:rPr lang="zh-CN" altLang="en-US" sz="32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学年第一学期综评信息记录</a:t>
            </a:r>
            <a:endParaRPr lang="zh-CN" altLang="en-US" sz="3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81936" y="2606019"/>
            <a:ext cx="1778750" cy="55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班主任</a:t>
            </a:r>
          </a:p>
        </p:txBody>
      </p:sp>
      <p:sp>
        <p:nvSpPr>
          <p:cNvPr id="13" name="矩形 12"/>
          <p:cNvSpPr/>
          <p:nvPr/>
        </p:nvSpPr>
        <p:spPr>
          <a:xfrm>
            <a:off x="2651389" y="2605364"/>
            <a:ext cx="1863600" cy="552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记录审阅</a:t>
            </a:r>
            <a:endParaRPr lang="zh-CN" alt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1933" y="3360300"/>
            <a:ext cx="1778751" cy="55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学生</a:t>
            </a:r>
            <a:endParaRPr lang="zh-CN" alt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3792" y="3360300"/>
            <a:ext cx="8339008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自我介绍填报、个人志向填报、创造发明专利、填报研究性学习报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告</a:t>
            </a:r>
            <a:endParaRPr lang="en-US" altLang="zh-CN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学生确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认</a:t>
            </a:r>
            <a:endParaRPr lang="en-US" altLang="zh-CN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公示期间申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诉</a:t>
            </a:r>
            <a:endParaRPr lang="zh-CN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1266" y="5301757"/>
            <a:ext cx="9178252" cy="15341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2014-2015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学年第一学期记录：第一和第二步在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日必须完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成；第三步，在</a:t>
            </a: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日完成</a:t>
            </a:r>
            <a:endParaRPr lang="en-US" altLang="zh-CN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2014-2015</a:t>
            </a: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学年第二学期记录：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zh-CN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月份开</a:t>
            </a:r>
            <a:r>
              <a:rPr lang="zh-C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始</a:t>
            </a:r>
            <a:endParaRPr lang="zh-CN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82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3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57" y="975286"/>
            <a:ext cx="11002880" cy="54881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椭圆 2"/>
          <p:cNvSpPr/>
          <p:nvPr/>
        </p:nvSpPr>
        <p:spPr>
          <a:xfrm>
            <a:off x="1214695" y="2104373"/>
            <a:ext cx="3231715" cy="1816274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067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89" y="848994"/>
            <a:ext cx="10758197" cy="53889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7206811" y="3328555"/>
            <a:ext cx="2973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登录账号：学生身份证号码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初始密码：</a:t>
            </a:r>
            <a:r>
              <a:rPr lang="en-US" altLang="zh-CN" b="1" dirty="0" smtClean="0">
                <a:solidFill>
                  <a:srgbClr val="FF0000"/>
                </a:solidFill>
              </a:rPr>
              <a:t>123456</a:t>
            </a:r>
          </a:p>
        </p:txBody>
      </p:sp>
    </p:spTree>
    <p:extLst>
      <p:ext uri="{BB962C8B-B14F-4D97-AF65-F5344CB8AC3E}">
        <p14:creationId xmlns:p14="http://schemas.microsoft.com/office/powerpoint/2010/main" val="326263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55206" y="1122522"/>
            <a:ext cx="89248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、</a:t>
            </a:r>
            <a:r>
              <a:rPr lang="zh-CN" altLang="zh-CN" sz="3200" b="1" dirty="0" smtClean="0"/>
              <a:t>点</a:t>
            </a:r>
            <a:r>
              <a:rPr lang="zh-CN" altLang="zh-CN" sz="3200" b="1" dirty="0"/>
              <a:t>击“学生登录”，进入具体登录界</a:t>
            </a:r>
            <a:r>
              <a:rPr lang="zh-CN" altLang="zh-CN" sz="3200" b="1" dirty="0" smtClean="0"/>
              <a:t>面</a:t>
            </a:r>
            <a:endParaRPr lang="en-US" altLang="zh-CN" sz="3200" b="1" dirty="0" smtClean="0"/>
          </a:p>
          <a:p>
            <a:r>
              <a:rPr lang="en-US" altLang="zh-CN" sz="3200" b="1" dirty="0"/>
              <a:t>2</a:t>
            </a:r>
            <a:r>
              <a:rPr lang="zh-CN" altLang="zh-CN" sz="3200" b="1" dirty="0"/>
              <a:t>、进入</a:t>
            </a:r>
            <a:r>
              <a:rPr lang="en-US" altLang="zh-CN" sz="3200" b="1" dirty="0"/>
              <a:t>“</a:t>
            </a:r>
            <a:r>
              <a:rPr lang="zh-CN" altLang="zh-CN" sz="3200" b="1" dirty="0"/>
              <a:t>首次登录填写</a:t>
            </a:r>
            <a:r>
              <a:rPr lang="en-US" altLang="zh-CN" sz="3200" b="1" dirty="0"/>
              <a:t>”</a:t>
            </a:r>
            <a:r>
              <a:rPr lang="zh-CN" altLang="zh-CN" sz="3200" b="1" dirty="0"/>
              <a:t>界面，填写用户信息。</a:t>
            </a:r>
          </a:p>
          <a:p>
            <a:r>
              <a:rPr lang="zh-CN" altLang="zh-CN" sz="3200" b="1" dirty="0" smtClean="0">
                <a:solidFill>
                  <a:srgbClr val="FF0000"/>
                </a:solidFill>
              </a:rPr>
              <a:t>用户名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ses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+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学籍号，如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ses310115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******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zh-CN" altLang="zh-CN" sz="3200" b="1" dirty="0" smtClean="0">
                <a:solidFill>
                  <a:srgbClr val="FF0000"/>
                </a:solidFill>
              </a:rPr>
              <a:t>邮箱</a:t>
            </a:r>
            <a:r>
              <a:rPr lang="zh-CN" altLang="zh-CN" sz="3200" b="1" dirty="0">
                <a:solidFill>
                  <a:srgbClr val="FF0000"/>
                </a:solidFill>
              </a:rPr>
              <a:t>和手机号必须为真实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数据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，以便找回密码</a:t>
            </a:r>
            <a:endParaRPr lang="zh-CN" altLang="zh-CN" sz="3200" b="1" dirty="0">
              <a:solidFill>
                <a:srgbClr val="FF0000"/>
              </a:solidFill>
            </a:endParaRPr>
          </a:p>
        </p:txBody>
      </p:sp>
      <p:pic>
        <p:nvPicPr>
          <p:cNvPr id="9218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778" y="3559175"/>
            <a:ext cx="5273675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55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369503" y="992528"/>
            <a:ext cx="8705587" cy="5262979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功</a:t>
            </a:r>
            <a:r>
              <a:rPr lang="zh-CN" altLang="en-US" sz="2800" dirty="0"/>
              <a:t>能入口：基本信息和自我介</a:t>
            </a:r>
            <a:r>
              <a:rPr lang="zh-CN" altLang="en-US" sz="2800" dirty="0" smtClean="0"/>
              <a:t>绍</a:t>
            </a:r>
            <a:r>
              <a:rPr lang="en-US" altLang="zh-CN" sz="2800" dirty="0" smtClean="0">
                <a:latin typeface="Times New Roman"/>
                <a:cs typeface="Times New Roman"/>
              </a:rPr>
              <a:t>→</a:t>
            </a:r>
            <a:r>
              <a:rPr lang="zh-CN" altLang="en-US" sz="2800" dirty="0" smtClean="0"/>
              <a:t>学</a:t>
            </a:r>
            <a:r>
              <a:rPr lang="zh-CN" altLang="en-US" sz="2800" dirty="0"/>
              <a:t>生自我介绍</a:t>
            </a:r>
          </a:p>
          <a:p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填</a:t>
            </a:r>
            <a:r>
              <a:rPr lang="zh-CN" altLang="en-US" sz="2800" b="1" dirty="0"/>
              <a:t>报</a:t>
            </a:r>
          </a:p>
          <a:p>
            <a:r>
              <a:rPr lang="zh-CN" altLang="en-US" sz="2800" dirty="0"/>
              <a:t>高一高二学生每学期都需要填报典型事</a:t>
            </a:r>
            <a:r>
              <a:rPr lang="zh-CN" altLang="en-US" sz="2800" dirty="0" smtClean="0"/>
              <a:t>例</a:t>
            </a:r>
            <a:endParaRPr lang="en-US" altLang="zh-CN" sz="2800" dirty="0" smtClean="0"/>
          </a:p>
          <a:p>
            <a:r>
              <a:rPr lang="zh-CN" altLang="en-US" sz="2800" dirty="0" smtClean="0"/>
              <a:t>高</a:t>
            </a:r>
            <a:r>
              <a:rPr lang="zh-CN" altLang="en-US" sz="2800" dirty="0"/>
              <a:t>三学生填报完典型事例后还需要填报自我介</a:t>
            </a:r>
            <a:r>
              <a:rPr lang="zh-CN" altLang="en-US" sz="2800" dirty="0" smtClean="0"/>
              <a:t>绍</a:t>
            </a:r>
            <a:endParaRPr lang="en-US" altLang="zh-CN" sz="2800" dirty="0" smtClean="0"/>
          </a:p>
          <a:p>
            <a:pPr marL="0" lvl="4"/>
            <a:r>
              <a:rPr lang="en-US" altLang="zh-CN" sz="2800" b="1" dirty="0" smtClean="0"/>
              <a:t>2.</a:t>
            </a:r>
            <a:r>
              <a:rPr lang="x-none" altLang="zh-CN" sz="2800" b="1" dirty="0" smtClean="0"/>
              <a:t>修改</a:t>
            </a:r>
            <a:endParaRPr lang="en-US" altLang="zh-CN" sz="2800" b="1" dirty="0"/>
          </a:p>
          <a:p>
            <a:pPr marL="0" lvl="4"/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查看</a:t>
            </a:r>
            <a:endParaRPr lang="zh-CN" altLang="zh-CN" sz="2800" b="1" dirty="0"/>
          </a:p>
          <a:p>
            <a:r>
              <a:rPr lang="en-US" altLang="zh-CN" sz="2800" b="1" dirty="0" smtClean="0"/>
              <a:t>4.</a:t>
            </a:r>
            <a:r>
              <a:rPr lang="zh-CN" altLang="en-US" sz="2800" b="1" dirty="0" smtClean="0"/>
              <a:t>提</a:t>
            </a:r>
            <a:r>
              <a:rPr lang="zh-CN" altLang="en-US" sz="2800" b="1" dirty="0"/>
              <a:t>交审阅</a:t>
            </a:r>
          </a:p>
          <a:p>
            <a:r>
              <a:rPr lang="zh-CN" altLang="en-US" sz="2800" b="1" dirty="0" smtClean="0"/>
              <a:t>对</a:t>
            </a:r>
            <a:r>
              <a:rPr lang="zh-CN" altLang="en-US" sz="2800" b="1" dirty="0"/>
              <a:t>于审核状态为</a:t>
            </a:r>
            <a:r>
              <a:rPr lang="zh-CN" altLang="en-US" sz="2800" b="1" dirty="0">
                <a:solidFill>
                  <a:srgbClr val="C00000"/>
                </a:solidFill>
              </a:rPr>
              <a:t>“已填报”</a:t>
            </a:r>
            <a:r>
              <a:rPr lang="zh-CN" altLang="en-US" sz="2800" b="1" dirty="0"/>
              <a:t>的数据，点击操作列的“提交审阅”按钮，界面弹出确认框</a:t>
            </a:r>
            <a:r>
              <a:rPr lang="zh-CN" altLang="en-US" sz="2800" b="1" dirty="0">
                <a:solidFill>
                  <a:srgbClr val="C00000"/>
                </a:solidFill>
              </a:rPr>
              <a:t>“确认提交审阅</a:t>
            </a:r>
            <a:r>
              <a:rPr lang="zh-CN" altLang="en-US" sz="2800" b="1" dirty="0" smtClean="0">
                <a:solidFill>
                  <a:srgbClr val="C00000"/>
                </a:solidFill>
              </a:rPr>
              <a:t>”</a:t>
            </a:r>
            <a:endParaRPr lang="en-US" altLang="zh-CN" sz="2800" b="1" dirty="0" smtClean="0">
              <a:solidFill>
                <a:srgbClr val="C00000"/>
              </a:solidFill>
            </a:endParaRPr>
          </a:p>
          <a:p>
            <a:r>
              <a:rPr lang="zh-CN" altLang="en-US" sz="2800" b="1" dirty="0" smtClean="0"/>
              <a:t>点</a:t>
            </a:r>
            <a:r>
              <a:rPr lang="zh-CN" altLang="en-US" sz="2800" b="1" dirty="0"/>
              <a:t>击确定，界面提示提交成功，待班主任审阅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5.</a:t>
            </a:r>
            <a:r>
              <a:rPr lang="zh-CN" altLang="en-US" sz="2800" b="1" dirty="0" smtClean="0"/>
              <a:t>再</a:t>
            </a:r>
            <a:r>
              <a:rPr lang="zh-CN" altLang="en-US" sz="2800" b="1" dirty="0"/>
              <a:t>次提交审</a:t>
            </a:r>
            <a:r>
              <a:rPr lang="zh-CN" altLang="en-US" sz="2800" b="1" dirty="0" smtClean="0"/>
              <a:t>阅</a:t>
            </a:r>
            <a:endParaRPr lang="zh-CN" altLang="en-US" sz="2800" b="1" dirty="0"/>
          </a:p>
          <a:p>
            <a:r>
              <a:rPr lang="en-US" altLang="zh-CN" sz="2800" b="1" dirty="0" smtClean="0"/>
              <a:t>6.</a:t>
            </a:r>
            <a:r>
              <a:rPr lang="zh-CN" altLang="en-US" sz="2800" b="1" dirty="0" smtClean="0"/>
              <a:t>提</a:t>
            </a:r>
            <a:r>
              <a:rPr lang="zh-CN" altLang="en-US" sz="2800" b="1" dirty="0"/>
              <a:t>交公</a:t>
            </a:r>
            <a:r>
              <a:rPr lang="zh-CN" altLang="en-US" sz="2800" b="1" dirty="0" smtClean="0"/>
              <a:t>示</a:t>
            </a:r>
            <a:endParaRPr lang="en-US" altLang="zh-CN" sz="2800" b="1" dirty="0" smtClean="0"/>
          </a:p>
        </p:txBody>
      </p:sp>
      <p:sp>
        <p:nvSpPr>
          <p:cNvPr id="4" name="矩形 3"/>
          <p:cNvSpPr/>
          <p:nvPr/>
        </p:nvSpPr>
        <p:spPr>
          <a:xfrm>
            <a:off x="154487" y="1016094"/>
            <a:ext cx="38663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基</a:t>
            </a:r>
            <a:r>
              <a:rPr lang="zh-CN" altLang="en-US" sz="2400" dirty="0"/>
              <a:t>本信息和自</a:t>
            </a:r>
            <a:r>
              <a:rPr lang="zh-CN" altLang="en-US" sz="2400" dirty="0" smtClean="0"/>
              <a:t>我介绍</a:t>
            </a:r>
            <a:r>
              <a:rPr lang="zh-CN" altLang="en-US" sz="2400" dirty="0"/>
              <a:t>	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创</a:t>
            </a:r>
            <a:r>
              <a:rPr lang="zh-CN" altLang="en-US" sz="2400" dirty="0"/>
              <a:t>新精神与实践能</a:t>
            </a:r>
            <a:r>
              <a:rPr lang="zh-CN" altLang="en-US" sz="2400" dirty="0" smtClean="0"/>
              <a:t>力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纪</a:t>
            </a:r>
            <a:r>
              <a:rPr lang="zh-CN" altLang="en-US" sz="2400" dirty="0"/>
              <a:t>实报</a:t>
            </a:r>
            <a:r>
              <a:rPr lang="zh-CN" altLang="en-US" sz="2400" dirty="0" smtClean="0"/>
              <a:t>告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学</a:t>
            </a:r>
            <a:r>
              <a:rPr lang="zh-CN" altLang="en-US" sz="2400" dirty="0"/>
              <a:t>生确</a:t>
            </a:r>
            <a:r>
              <a:rPr lang="zh-CN" altLang="en-US" sz="2400" dirty="0" smtClean="0"/>
              <a:t>认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学</a:t>
            </a:r>
            <a:r>
              <a:rPr lang="zh-CN" altLang="en-US" sz="2400" dirty="0"/>
              <a:t>生发起签</a:t>
            </a:r>
            <a:r>
              <a:rPr lang="zh-CN" altLang="en-US" sz="2400" dirty="0" smtClean="0"/>
              <a:t>字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数</a:t>
            </a:r>
            <a:r>
              <a:rPr lang="zh-CN" altLang="en-US" sz="2400" dirty="0"/>
              <a:t>据一次公</a:t>
            </a:r>
            <a:r>
              <a:rPr lang="zh-CN" altLang="en-US" sz="2400" dirty="0" smtClean="0"/>
              <a:t>示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问</a:t>
            </a:r>
            <a:r>
              <a:rPr lang="zh-CN" altLang="en-US" sz="2400" dirty="0"/>
              <a:t>题管</a:t>
            </a:r>
            <a:r>
              <a:rPr lang="zh-CN" altLang="en-US" sz="2400" dirty="0" smtClean="0"/>
              <a:t>理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问</a:t>
            </a:r>
            <a:r>
              <a:rPr lang="zh-CN" altLang="en-US" sz="2400" dirty="0"/>
              <a:t>题数据一次公</a:t>
            </a:r>
            <a:r>
              <a:rPr lang="zh-CN" altLang="en-US" sz="2400" dirty="0" smtClean="0"/>
              <a:t>示</a:t>
            </a:r>
            <a:endParaRPr lang="en-US" altLang="zh-CN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zh-CN" altLang="en-US" sz="2400" dirty="0" smtClean="0"/>
              <a:t>问</a:t>
            </a:r>
            <a:r>
              <a:rPr lang="zh-CN" altLang="en-US" sz="2400" dirty="0"/>
              <a:t>题数据二次公</a:t>
            </a:r>
            <a:r>
              <a:rPr lang="zh-CN" altLang="en-US" sz="2400" dirty="0" smtClean="0"/>
              <a:t>示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268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3513</TotalTime>
  <Words>413</Words>
  <Application>Microsoft Office PowerPoint</Application>
  <PresentationFormat>宽屏</PresentationFormat>
  <Paragraphs>89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华康俪金黑W8(P)</vt:lpstr>
      <vt:lpstr>宋体</vt:lpstr>
      <vt:lpstr>微软雅黑</vt:lpstr>
      <vt:lpstr>造字工房悦黑体验版常规体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xiaoba ba</dc:creator>
  <cp:lastModifiedBy>admin</cp:lastModifiedBy>
  <cp:revision>757</cp:revision>
  <dcterms:created xsi:type="dcterms:W3CDTF">2013-04-09T06:10:14Z</dcterms:created>
  <dcterms:modified xsi:type="dcterms:W3CDTF">2015-11-17T09:13:20Z</dcterms:modified>
</cp:coreProperties>
</file>