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6" r:id="rId4"/>
    <p:sldId id="267" r:id="rId5"/>
    <p:sldId id="269" r:id="rId6"/>
    <p:sldId id="260" r:id="rId7"/>
    <p:sldId id="268" r:id="rId8"/>
    <p:sldId id="263" r:id="rId9"/>
    <p:sldId id="272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4342440"/>
      </p:ext>
    </p:extLst>
  </p:cSld>
  <p:clrMapOvr>
    <a:masterClrMapping/>
  </p:clrMapOvr>
  <p:transition spd="slow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21075229"/>
      </p:ext>
    </p:extLst>
  </p:cSld>
  <p:clrMapOvr>
    <a:masterClrMapping/>
  </p:clrMapOvr>
  <p:transition spd="slow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24777956"/>
      </p:ext>
    </p:extLst>
  </p:cSld>
  <p:clrMapOvr>
    <a:masterClrMapping/>
  </p:clrMapOvr>
  <p:transition spd="slow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2154020"/>
      </p:ext>
    </p:extLst>
  </p:cSld>
  <p:clrMapOvr>
    <a:masterClrMapping/>
  </p:clrMapOvr>
  <p:transition spd="slow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0580815"/>
      </p:ext>
    </p:extLst>
  </p:cSld>
  <p:clrMapOvr>
    <a:masterClrMapping/>
  </p:clrMapOvr>
  <p:transition spd="slow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4643982"/>
      </p:ext>
    </p:extLst>
  </p:cSld>
  <p:clrMapOvr>
    <a:masterClrMapping/>
  </p:clrMapOvr>
  <p:transition spd="slow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6572523"/>
      </p:ext>
    </p:extLst>
  </p:cSld>
  <p:clrMapOvr>
    <a:masterClrMapping/>
  </p:clrMapOvr>
  <p:transition spd="slow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2040416"/>
      </p:ext>
    </p:extLst>
  </p:cSld>
  <p:clrMapOvr>
    <a:masterClrMapping/>
  </p:clrMapOvr>
  <p:transition spd="slow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1697125"/>
      </p:ext>
    </p:extLst>
  </p:cSld>
  <p:clrMapOvr>
    <a:masterClrMapping/>
  </p:clrMapOvr>
  <p:transition spd="slow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20399563"/>
      </p:ext>
    </p:extLst>
  </p:cSld>
  <p:clrMapOvr>
    <a:masterClrMapping/>
  </p:clrMapOvr>
  <p:transition spd="slow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76271347"/>
      </p:ext>
    </p:extLst>
  </p:cSld>
  <p:clrMapOvr>
    <a:masterClrMapping/>
  </p:clrMapOvr>
  <p:transition spd="slow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2015/5/15</a:t>
            </a:fld>
            <a:endParaRPr lang="zh-CN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46738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henlp\Desktop\&#31532;&#19971;&#23626;&#35835;&#20070;&#33410;\&#38381;&#24149;&#24335;\&#39041;&#22870;\&#36125;&#22810;&#33452;%20-%20&#39041;&#22870;&#38899;&#20048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40750" cy="1143000"/>
          </a:xfrm>
        </p:spPr>
        <p:txBody>
          <a:bodyPr/>
          <a:lstStyle/>
          <a:p>
            <a:r>
              <a:rPr lang="zh-CN" altLang="en-US" b="1" dirty="0" smtClean="0"/>
              <a:t>上海市实验学校第七届读书节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359025"/>
            <a:ext cx="8540750" cy="4498975"/>
          </a:xfrm>
        </p:spPr>
        <p:txBody>
          <a:bodyPr/>
          <a:lstStyle/>
          <a:p>
            <a:pPr algn="ctr">
              <a:buNone/>
            </a:pPr>
            <a:r>
              <a:rPr lang="zh-CN" altLang="en-US" sz="9600" dirty="0" smtClean="0">
                <a:solidFill>
                  <a:srgbClr val="FFFF00"/>
                </a:solidFill>
                <a:latin typeface="方正大黑简体" pitchFamily="2" charset="-122"/>
                <a:ea typeface="方正大黑简体" pitchFamily="2" charset="-122"/>
              </a:rPr>
              <a:t>获奖名单</a:t>
            </a:r>
            <a:endParaRPr lang="zh-CN" altLang="en-US" sz="9600" dirty="0">
              <a:solidFill>
                <a:srgbClr val="FFFF00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pic>
        <p:nvPicPr>
          <p:cNvPr id="4" name="贝多芬 - 颁奖音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各班团体总分优胜奖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5" y="5000636"/>
            <a:ext cx="7715304" cy="12572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zh-CN" altLang="en-US" sz="2000" dirty="0" smtClean="0"/>
              <a:t>注：按照一等奖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分，二等奖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分，三等奖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分，鼓励和参与奖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分累计班级团体总分。</a:t>
            </a: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85736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中一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，中三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，中一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，中一</a:t>
            </a: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，中二</a:t>
            </a:r>
            <a:r>
              <a:rPr lang="en-US" altLang="zh-CN" sz="3200" b="1" dirty="0" smtClean="0"/>
              <a:t>3</a:t>
            </a:r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高二</a:t>
            </a:r>
            <a:r>
              <a:rPr lang="en-US" altLang="zh-CN" sz="3200" b="1" dirty="0" smtClean="0"/>
              <a:t>6</a:t>
            </a:r>
            <a:r>
              <a:rPr lang="zh-CN" altLang="en-US" sz="3200" b="1" dirty="0" smtClean="0"/>
              <a:t>，高一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，高一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，高一</a:t>
            </a: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，高一</a:t>
            </a:r>
            <a:r>
              <a:rPr lang="en-US" altLang="zh-CN" sz="3200" b="1" dirty="0" smtClean="0"/>
              <a:t>6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5296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40750" cy="1143000"/>
          </a:xfrm>
        </p:spPr>
        <p:txBody>
          <a:bodyPr/>
          <a:lstStyle/>
          <a:p>
            <a:r>
              <a:rPr lang="zh-CN" altLang="en-US" b="1" dirty="0" smtClean="0"/>
              <a:t>上海市实验学校第七届读书节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359025"/>
            <a:ext cx="8540750" cy="4498975"/>
          </a:xfrm>
        </p:spPr>
        <p:txBody>
          <a:bodyPr/>
          <a:lstStyle/>
          <a:p>
            <a:pPr algn="ctr">
              <a:buNone/>
            </a:pPr>
            <a:r>
              <a:rPr lang="zh-CN" altLang="en-US" sz="9600" dirty="0" smtClean="0">
                <a:solidFill>
                  <a:srgbClr val="FFFF00"/>
                </a:solidFill>
                <a:latin typeface="方正大黑简体" pitchFamily="2" charset="-122"/>
                <a:ea typeface="方正大黑简体" pitchFamily="2" charset="-122"/>
              </a:rPr>
              <a:t>获奖名单</a:t>
            </a:r>
            <a:endParaRPr lang="zh-CN" altLang="en-US" sz="9600" dirty="0">
              <a:solidFill>
                <a:srgbClr val="FFFF00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开幕式集体吟诵比赛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1500174"/>
            <a:ext cx="8540750" cy="4997152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/>
              <a:t>一等奖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zh-CN" dirty="0" smtClean="0"/>
              <a:t>小学</a:t>
            </a:r>
            <a:r>
              <a:rPr lang="zh-CN" altLang="zh-CN" dirty="0"/>
              <a:t>高年级</a:t>
            </a:r>
            <a:r>
              <a:rPr lang="zh-CN" altLang="zh-CN" dirty="0" smtClean="0"/>
              <a:t>组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 smtClean="0"/>
              <a:t>二等奖</a:t>
            </a:r>
            <a:r>
              <a:rPr lang="en-US" altLang="zh-CN" dirty="0" smtClean="0"/>
              <a:t>  </a:t>
            </a:r>
            <a:r>
              <a:rPr lang="zh-CN" altLang="zh-CN" dirty="0" smtClean="0"/>
              <a:t>小学</a:t>
            </a:r>
            <a:r>
              <a:rPr lang="zh-CN" altLang="zh-CN" dirty="0"/>
              <a:t>低年级</a:t>
            </a:r>
            <a:r>
              <a:rPr lang="zh-CN" altLang="zh-CN" dirty="0" smtClean="0"/>
              <a:t>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</a:t>
            </a:r>
            <a:r>
              <a:rPr lang="zh-CN" altLang="zh-CN" dirty="0"/>
              <a:t>一年级</a:t>
            </a:r>
            <a:r>
              <a:rPr lang="zh-CN" altLang="zh-CN" dirty="0" smtClean="0"/>
              <a:t>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高一</a:t>
            </a:r>
            <a:r>
              <a:rPr lang="zh-CN" altLang="zh-CN" dirty="0"/>
              <a:t>年级</a:t>
            </a:r>
            <a:r>
              <a:rPr lang="zh-CN" altLang="zh-CN" dirty="0" smtClean="0"/>
              <a:t>组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 smtClean="0"/>
              <a:t>三等奖</a:t>
            </a:r>
            <a:r>
              <a:rPr lang="en-US" altLang="zh-CN" dirty="0" smtClean="0"/>
              <a:t>  </a:t>
            </a:r>
            <a:r>
              <a:rPr lang="zh-CN" altLang="zh-CN" dirty="0" smtClean="0"/>
              <a:t>中</a:t>
            </a:r>
            <a:r>
              <a:rPr lang="zh-CN" altLang="zh-CN" dirty="0"/>
              <a:t>二年级</a:t>
            </a:r>
            <a:r>
              <a:rPr lang="zh-CN" altLang="zh-CN" dirty="0" smtClean="0"/>
              <a:t>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</a:t>
            </a:r>
            <a:r>
              <a:rPr lang="zh-CN" altLang="zh-CN" dirty="0"/>
              <a:t>三年级</a:t>
            </a:r>
            <a:r>
              <a:rPr lang="zh-CN" altLang="zh-CN" dirty="0" smtClean="0"/>
              <a:t>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高</a:t>
            </a:r>
            <a:r>
              <a:rPr lang="zh-CN" altLang="zh-CN" dirty="0"/>
              <a:t>二年级</a:t>
            </a:r>
            <a:r>
              <a:rPr lang="zh-CN" altLang="zh-CN" dirty="0" smtClean="0"/>
              <a:t>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高</a:t>
            </a:r>
            <a:r>
              <a:rPr lang="zh-CN" altLang="zh-CN" dirty="0"/>
              <a:t>三年级</a:t>
            </a:r>
            <a:r>
              <a:rPr lang="zh-CN" altLang="zh-CN" dirty="0" smtClean="0"/>
              <a:t>组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9931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为你读诗（初中组）选拔赛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643050"/>
            <a:ext cx="8540750" cy="44989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一等奖  中三（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/>
              <a:t>龙晓</a:t>
            </a:r>
            <a:r>
              <a:rPr lang="zh-CN" altLang="en-US" dirty="0" smtClean="0"/>
              <a:t>琪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二等奖  中二（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 smtClean="0"/>
              <a:t>阎文彬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　　　</a:t>
            </a:r>
            <a:r>
              <a:rPr lang="zh-CN" altLang="en-US" dirty="0" smtClean="0"/>
              <a:t>  中三（</a:t>
            </a:r>
            <a:r>
              <a:rPr lang="en-US" altLang="zh-CN" dirty="0" smtClean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 </a:t>
            </a:r>
            <a:r>
              <a:rPr lang="zh-CN" altLang="en-US" dirty="0"/>
              <a:t>张洲</a:t>
            </a:r>
            <a:r>
              <a:rPr lang="zh-CN" altLang="en-US" dirty="0" smtClean="0"/>
              <a:t>颖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三等奖  中一（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 smtClean="0"/>
              <a:t>左翊昆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　　　</a:t>
            </a:r>
            <a:r>
              <a:rPr lang="zh-CN" altLang="en-US" dirty="0" smtClean="0"/>
              <a:t>  中一（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 smtClean="0"/>
              <a:t>乐   云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　　　</a:t>
            </a:r>
            <a:r>
              <a:rPr lang="zh-CN" altLang="en-US" dirty="0" smtClean="0"/>
              <a:t>  中二（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 smtClean="0"/>
              <a:t>赵   亮</a:t>
            </a:r>
            <a:r>
              <a:rPr lang="zh-CN" altLang="en-US" dirty="0"/>
              <a:t>、</a:t>
            </a:r>
            <a:r>
              <a:rPr lang="zh-CN" altLang="en-US" dirty="0" smtClean="0"/>
              <a:t>袁   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0402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40750" cy="1143000"/>
          </a:xfrm>
        </p:spPr>
        <p:txBody>
          <a:bodyPr/>
          <a:lstStyle/>
          <a:p>
            <a:r>
              <a:rPr lang="zh-CN" altLang="en-US" dirty="0" smtClean="0"/>
              <a:t>为你读诗（高中组）选拔赛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一等奖　高</a:t>
            </a:r>
            <a:r>
              <a:rPr lang="zh-CN" altLang="en-US" dirty="0" smtClean="0"/>
              <a:t>二（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 smtClean="0"/>
              <a:t>程皓平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二等奖　高</a:t>
            </a:r>
            <a:r>
              <a:rPr lang="zh-CN" altLang="en-US" dirty="0" smtClean="0"/>
              <a:t>一（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/>
              <a:t>陈沿志、</a:t>
            </a:r>
            <a:r>
              <a:rPr lang="zh-CN" altLang="en-US" dirty="0" smtClean="0"/>
              <a:t>倪颖琦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　　　　高</a:t>
            </a:r>
            <a:r>
              <a:rPr lang="zh-CN" altLang="en-US" dirty="0" smtClean="0"/>
              <a:t>一（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 smtClean="0"/>
              <a:t>潘贝贝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三等奖　高</a:t>
            </a:r>
            <a:r>
              <a:rPr lang="zh-CN" altLang="en-US" dirty="0" smtClean="0"/>
              <a:t>二（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/>
              <a:t>宋佳妮、</a:t>
            </a:r>
            <a:r>
              <a:rPr lang="zh-CN" altLang="en-US" dirty="0" smtClean="0"/>
              <a:t>徐世元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　　　　高</a:t>
            </a:r>
            <a:r>
              <a:rPr lang="zh-CN" altLang="en-US" dirty="0" smtClean="0"/>
              <a:t>二（</a:t>
            </a:r>
            <a:r>
              <a:rPr lang="en-US" altLang="zh-CN" dirty="0" smtClean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 </a:t>
            </a:r>
            <a:r>
              <a:rPr lang="zh-CN" altLang="en-US" dirty="0"/>
              <a:t>彭嘉辉、</a:t>
            </a:r>
            <a:r>
              <a:rPr lang="zh-CN" altLang="en-US" dirty="0" smtClean="0"/>
              <a:t>周    全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　　　　高</a:t>
            </a:r>
            <a:r>
              <a:rPr lang="zh-CN" altLang="en-US" dirty="0" smtClean="0"/>
              <a:t>二（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r>
              <a:rPr lang="en-US" altLang="zh-CN" dirty="0"/>
              <a:t> </a:t>
            </a:r>
            <a:r>
              <a:rPr lang="zh-CN" altLang="en-US" dirty="0"/>
              <a:t>张晓</a:t>
            </a:r>
            <a:r>
              <a:rPr lang="zh-CN" altLang="en-US" dirty="0" smtClean="0"/>
              <a:t>辰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9993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TED</a:t>
            </a:r>
            <a:r>
              <a:rPr lang="zh-CN" altLang="en-US" dirty="0" smtClean="0"/>
              <a:t>演讲者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714488"/>
            <a:ext cx="8540750" cy="44989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中一（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）王梓钦、刘宇涵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中</a:t>
            </a:r>
            <a:r>
              <a:rPr lang="zh-CN" altLang="en-US" dirty="0" smtClean="0"/>
              <a:t>二（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）黄仡豪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中</a:t>
            </a:r>
            <a:r>
              <a:rPr lang="zh-CN" altLang="en-US" dirty="0" smtClean="0"/>
              <a:t>三（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）简子哲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高一（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）王潇雅、陶悦馨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高一（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）殷千雅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高二（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）武光宇、王可达</a:t>
            </a:r>
            <a:r>
              <a:rPr lang="zh-CN" altLang="en-US" dirty="0"/>
              <a:t>、谈易伟、马子</a:t>
            </a:r>
            <a:r>
              <a:rPr lang="zh-CN" altLang="en-US" dirty="0" smtClean="0"/>
              <a:t>凡</a:t>
            </a:r>
            <a:br>
              <a:rPr lang="zh-CN" altLang="en-US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32896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中一十六字令创编比赛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71600"/>
            <a:ext cx="8540750" cy="4925144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/>
              <a:t>一等奖</a:t>
            </a:r>
            <a:r>
              <a:rPr lang="en-US" altLang="zh-CN" dirty="0" smtClean="0"/>
              <a:t>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）余艺典、谭奕天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4</a:t>
            </a:r>
            <a:r>
              <a:rPr lang="zh-CN" altLang="zh-CN" dirty="0" smtClean="0"/>
              <a:t>）胡尔姝</a:t>
            </a:r>
          </a:p>
          <a:p>
            <a:pPr marL="0" indent="0">
              <a:buNone/>
            </a:pPr>
            <a:r>
              <a:rPr lang="zh-CN" altLang="zh-CN" dirty="0" smtClean="0"/>
              <a:t>二等奖</a:t>
            </a:r>
            <a:r>
              <a:rPr lang="en-US" altLang="zh-CN" dirty="0" smtClean="0"/>
              <a:t>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）钱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骋，中一（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）钟宣哲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）周依林，中一（</a:t>
            </a:r>
            <a:r>
              <a:rPr lang="en-US" altLang="zh-CN" dirty="0" smtClean="0"/>
              <a:t>4</a:t>
            </a:r>
            <a:r>
              <a:rPr lang="zh-CN" altLang="zh-CN" dirty="0" smtClean="0"/>
              <a:t>）雷与周</a:t>
            </a:r>
            <a:r>
              <a:rPr lang="en-US" altLang="zh-CN" dirty="0" smtClean="0"/>
              <a:t>     </a:t>
            </a:r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5</a:t>
            </a:r>
            <a:r>
              <a:rPr lang="zh-CN" altLang="zh-CN" dirty="0" smtClean="0"/>
              <a:t>）鲁安妮</a:t>
            </a:r>
          </a:p>
          <a:p>
            <a:pPr marL="0" indent="0">
              <a:buNone/>
            </a:pPr>
            <a:r>
              <a:rPr lang="zh-CN" altLang="zh-CN" dirty="0" smtClean="0"/>
              <a:t>三等奖</a:t>
            </a:r>
            <a:r>
              <a:rPr lang="en-US" altLang="zh-CN" dirty="0" smtClean="0"/>
              <a:t>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）王崴桐，中一（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）邱天悦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）蔺</a:t>
            </a:r>
            <a:r>
              <a:rPr lang="en-US" altLang="zh-CN" dirty="0" smtClean="0"/>
              <a:t>   </a:t>
            </a:r>
            <a:r>
              <a:rPr lang="zh-CN" altLang="zh-CN" dirty="0" smtClean="0"/>
              <a:t>菱、黄申祥、施臻伟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4</a:t>
            </a:r>
            <a:r>
              <a:rPr lang="zh-CN" altLang="zh-CN" dirty="0" smtClean="0"/>
              <a:t>）林嘉辉、李奕萱、李雨明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zh-CN" altLang="zh-CN" dirty="0" smtClean="0"/>
              <a:t>中一（</a:t>
            </a:r>
            <a:r>
              <a:rPr lang="en-US" altLang="zh-CN" dirty="0" smtClean="0"/>
              <a:t>5</a:t>
            </a:r>
            <a:r>
              <a:rPr lang="zh-CN" altLang="zh-CN" dirty="0" smtClean="0"/>
              <a:t>）罗悦清、卫</a:t>
            </a:r>
            <a:r>
              <a:rPr lang="en-US" altLang="zh-CN" dirty="0" smtClean="0"/>
              <a:t>   </a:t>
            </a:r>
            <a:r>
              <a:rPr lang="zh-CN" altLang="zh-CN" dirty="0" smtClean="0"/>
              <a:t>来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68287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高一年级原创诗歌大赛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12168"/>
            <a:ext cx="8540750" cy="558924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一等奖 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陈慧如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）张殷雯</a:t>
            </a:r>
          </a:p>
          <a:p>
            <a:pPr marL="0" indent="0">
              <a:buNone/>
            </a:pPr>
            <a:r>
              <a:rPr lang="zh-CN" altLang="zh-CN" sz="2800" dirty="0" smtClean="0"/>
              <a:t>二等奖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2</a:t>
            </a:r>
            <a:r>
              <a:rPr lang="zh-CN" altLang="zh-CN" sz="2800" dirty="0" smtClean="0"/>
              <a:t>）王雨晴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4</a:t>
            </a:r>
            <a:r>
              <a:rPr lang="zh-CN" altLang="zh-CN" sz="2800" dirty="0" smtClean="0"/>
              <a:t>）王烁憧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       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6</a:t>
            </a:r>
            <a:r>
              <a:rPr lang="zh-CN" altLang="zh-CN" sz="2800" dirty="0" smtClean="0"/>
              <a:t>）隋欣怡</a:t>
            </a:r>
          </a:p>
          <a:p>
            <a:pPr marL="0" indent="0">
              <a:buNone/>
            </a:pPr>
            <a:r>
              <a:rPr lang="zh-CN" altLang="zh-CN" sz="2800" dirty="0" smtClean="0"/>
              <a:t>三等奖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zh-CN" altLang="zh-CN" sz="2800" dirty="0" smtClean="0"/>
              <a:t>高一（1）徐嘉钰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3</a:t>
            </a:r>
            <a:r>
              <a:rPr lang="zh-CN" altLang="zh-CN" sz="2800" dirty="0" smtClean="0"/>
              <a:t>）陈伯豪</a:t>
            </a:r>
          </a:p>
          <a:p>
            <a:pPr marL="0" indent="0">
              <a:buNone/>
            </a:pPr>
            <a:r>
              <a:rPr lang="en-US" altLang="zh-CN" sz="2800" dirty="0" smtClean="0"/>
              <a:t>            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）林文心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）朱燕婉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        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6</a:t>
            </a:r>
            <a:r>
              <a:rPr lang="zh-CN" altLang="zh-CN" sz="2800" dirty="0" smtClean="0"/>
              <a:t>）吴悦辰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zh-CN" sz="2800" dirty="0" smtClean="0"/>
              <a:t>入围奖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zh-CN" altLang="zh-CN" sz="2800" dirty="0" smtClean="0"/>
              <a:t>高一（1）侯笑轻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2</a:t>
            </a:r>
            <a:r>
              <a:rPr lang="zh-CN" altLang="zh-CN" sz="2800" dirty="0" smtClean="0"/>
              <a:t>）袁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泉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        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3</a:t>
            </a:r>
            <a:r>
              <a:rPr lang="zh-CN" altLang="zh-CN" sz="2800" dirty="0" smtClean="0"/>
              <a:t>）胡罗格致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6</a:t>
            </a:r>
            <a:r>
              <a:rPr lang="zh-CN" altLang="zh-CN" sz="2800" dirty="0" smtClean="0"/>
              <a:t>）叶慧敏</a:t>
            </a:r>
            <a:r>
              <a:rPr lang="zh-CN" altLang="en-US" sz="2800" dirty="0" smtClean="0"/>
              <a:t>等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鼓励奖  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2</a:t>
            </a:r>
            <a:r>
              <a:rPr lang="zh-CN" altLang="zh-CN" sz="2800" dirty="0" smtClean="0"/>
              <a:t>）杜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玥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高一（3）罗昕怡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         </a:t>
            </a:r>
            <a:r>
              <a:rPr lang="zh-CN" altLang="zh-CN" sz="2800" dirty="0" smtClean="0"/>
              <a:t>高一（4 ）张漪雯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高一（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）张薇薇</a:t>
            </a:r>
            <a:r>
              <a:rPr lang="zh-CN" altLang="en-US" sz="2800" dirty="0"/>
              <a:t>等</a:t>
            </a:r>
            <a:endParaRPr lang="zh-CN" altLang="zh-CN" sz="2800" dirty="0" smtClean="0"/>
          </a:p>
          <a:p>
            <a:pPr marL="0" indent="0">
              <a:buNone/>
            </a:pPr>
            <a:endParaRPr lang="zh-CN" altLang="zh-CN" sz="2400" dirty="0"/>
          </a:p>
          <a:p>
            <a:pPr marL="0" indent="0">
              <a:buNone/>
            </a:pPr>
            <a:endParaRPr lang="zh-CN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076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“读书与读图”摄影作品比赛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617" y="1600200"/>
            <a:ext cx="8734871" cy="499715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特等奖  中</a:t>
            </a:r>
            <a:r>
              <a:rPr lang="zh-CN" altLang="en-US" dirty="0"/>
              <a:t>三（</a:t>
            </a:r>
            <a:r>
              <a:rPr lang="en-US" altLang="zh-CN" dirty="0"/>
              <a:t>2</a:t>
            </a:r>
            <a:r>
              <a:rPr lang="zh-CN" altLang="en-US" dirty="0" smtClean="0"/>
              <a:t>）许</a:t>
            </a:r>
            <a:r>
              <a:rPr lang="zh-CN" altLang="en-US" dirty="0"/>
              <a:t>佳明</a:t>
            </a:r>
          </a:p>
          <a:p>
            <a:pPr marL="0" indent="0">
              <a:buNone/>
            </a:pPr>
            <a:r>
              <a:rPr lang="zh-CN" altLang="en-US" dirty="0" smtClean="0"/>
              <a:t>一等奖  中</a:t>
            </a:r>
            <a:r>
              <a:rPr lang="zh-CN" altLang="en-US" dirty="0"/>
              <a:t>一（</a:t>
            </a:r>
            <a:r>
              <a:rPr lang="en-US" altLang="zh-CN" dirty="0"/>
              <a:t>5</a:t>
            </a:r>
            <a:r>
              <a:rPr lang="zh-CN" altLang="en-US" dirty="0" smtClean="0"/>
              <a:t>）严</a:t>
            </a:r>
            <a:r>
              <a:rPr lang="zh-CN" altLang="en-US" dirty="0"/>
              <a:t>敏</a:t>
            </a:r>
            <a:r>
              <a:rPr lang="zh-CN" altLang="en-US" dirty="0" smtClean="0"/>
              <a:t>珺，中</a:t>
            </a:r>
            <a:r>
              <a:rPr lang="zh-CN" altLang="en-US" dirty="0"/>
              <a:t>三（</a:t>
            </a:r>
            <a:r>
              <a:rPr lang="en-US" altLang="zh-CN" dirty="0"/>
              <a:t>4</a:t>
            </a:r>
            <a:r>
              <a:rPr lang="zh-CN" altLang="en-US" dirty="0" smtClean="0"/>
              <a:t>）汤</a:t>
            </a:r>
            <a:r>
              <a:rPr lang="zh-CN" altLang="en-US" dirty="0"/>
              <a:t>越</a:t>
            </a:r>
          </a:p>
          <a:p>
            <a:pPr marL="0" indent="0">
              <a:buNone/>
            </a:pPr>
            <a:r>
              <a:rPr lang="zh-CN" altLang="en-US" dirty="0" smtClean="0"/>
              <a:t>二等奖  中</a:t>
            </a:r>
            <a:r>
              <a:rPr lang="zh-CN" altLang="en-US" dirty="0"/>
              <a:t>一（</a:t>
            </a:r>
            <a:r>
              <a:rPr lang="en-US" altLang="zh-CN" dirty="0"/>
              <a:t>1</a:t>
            </a:r>
            <a:r>
              <a:rPr lang="zh-CN" altLang="en-US" dirty="0" smtClean="0"/>
              <a:t>）陆沁昀，中</a:t>
            </a:r>
            <a:r>
              <a:rPr lang="zh-CN" altLang="en-US" dirty="0"/>
              <a:t>三（</a:t>
            </a:r>
            <a:r>
              <a:rPr lang="en-US" altLang="zh-CN" dirty="0"/>
              <a:t>1</a:t>
            </a:r>
            <a:r>
              <a:rPr lang="zh-CN" altLang="en-US" dirty="0" smtClean="0"/>
              <a:t>）奚佳琪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中三（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）孙乐怡</a:t>
            </a:r>
          </a:p>
          <a:p>
            <a:pPr marL="0" indent="0">
              <a:buNone/>
            </a:pPr>
            <a:r>
              <a:rPr lang="zh-CN" altLang="en-US" dirty="0" smtClean="0"/>
              <a:t>三等奖  中</a:t>
            </a:r>
            <a:r>
              <a:rPr lang="zh-CN" altLang="en-US" dirty="0"/>
              <a:t>二（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）陈攀宇，中</a:t>
            </a:r>
            <a:r>
              <a:rPr lang="zh-CN" altLang="en-US" dirty="0"/>
              <a:t>三（</a:t>
            </a:r>
            <a:r>
              <a:rPr lang="en-US" altLang="zh-CN" dirty="0"/>
              <a:t>2</a:t>
            </a:r>
            <a:r>
              <a:rPr lang="zh-CN" altLang="en-US" dirty="0" smtClean="0"/>
              <a:t>）宋晏如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 </a:t>
            </a:r>
            <a:r>
              <a:rPr lang="zh-CN" altLang="en-US" dirty="0" smtClean="0"/>
              <a:t> 中</a:t>
            </a:r>
            <a:r>
              <a:rPr lang="zh-CN" altLang="en-US" dirty="0"/>
              <a:t>三（</a:t>
            </a:r>
            <a:r>
              <a:rPr lang="en-US" altLang="zh-CN" dirty="0"/>
              <a:t>2</a:t>
            </a:r>
            <a:r>
              <a:rPr lang="zh-CN" altLang="en-US" dirty="0" smtClean="0"/>
              <a:t>）刘</a:t>
            </a:r>
            <a:r>
              <a:rPr lang="zh-CN" altLang="en-US" dirty="0"/>
              <a:t>一</a:t>
            </a:r>
            <a:r>
              <a:rPr lang="zh-CN" altLang="en-US" dirty="0" smtClean="0"/>
              <a:t>芃，中</a:t>
            </a:r>
            <a:r>
              <a:rPr lang="zh-CN" altLang="en-US" dirty="0"/>
              <a:t>三（</a:t>
            </a:r>
            <a:r>
              <a:rPr lang="en-US" altLang="zh-CN" dirty="0"/>
              <a:t>2</a:t>
            </a:r>
            <a:r>
              <a:rPr lang="zh-CN" altLang="en-US" dirty="0" smtClean="0"/>
              <a:t>）周</a:t>
            </a:r>
            <a:r>
              <a:rPr lang="zh-CN" altLang="en-US" dirty="0"/>
              <a:t>新智</a:t>
            </a:r>
          </a:p>
          <a:p>
            <a:pPr marL="0" indent="0">
              <a:buNone/>
            </a:pPr>
            <a:r>
              <a:rPr lang="zh-CN" altLang="en-US" dirty="0"/>
              <a:t>鼓励</a:t>
            </a:r>
            <a:r>
              <a:rPr lang="zh-CN" altLang="en-US" dirty="0" smtClean="0"/>
              <a:t>奖  中</a:t>
            </a:r>
            <a:r>
              <a:rPr lang="zh-CN" altLang="en-US" dirty="0"/>
              <a:t>一（</a:t>
            </a:r>
            <a:r>
              <a:rPr lang="en-US" altLang="zh-CN" dirty="0"/>
              <a:t>2</a:t>
            </a:r>
            <a:r>
              <a:rPr lang="zh-CN" altLang="en-US" dirty="0" smtClean="0"/>
              <a:t>）汪可滢，中</a:t>
            </a:r>
            <a:r>
              <a:rPr lang="zh-CN" altLang="en-US" dirty="0"/>
              <a:t>三（</a:t>
            </a:r>
            <a:r>
              <a:rPr lang="en-US" altLang="zh-CN" dirty="0"/>
              <a:t>1</a:t>
            </a:r>
            <a:r>
              <a:rPr lang="zh-CN" altLang="en-US" dirty="0" smtClean="0"/>
              <a:t>）闵羽之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 </a:t>
            </a:r>
            <a:r>
              <a:rPr lang="zh-CN" altLang="en-US" dirty="0" smtClean="0"/>
              <a:t> 中</a:t>
            </a:r>
            <a:r>
              <a:rPr lang="zh-CN" altLang="en-US" dirty="0"/>
              <a:t>三（</a:t>
            </a:r>
            <a:r>
              <a:rPr lang="en-US" altLang="zh-CN" dirty="0"/>
              <a:t>2</a:t>
            </a:r>
            <a:r>
              <a:rPr lang="zh-CN" altLang="en-US" dirty="0" smtClean="0"/>
              <a:t>）龙晓琪，中</a:t>
            </a:r>
            <a:r>
              <a:rPr lang="zh-CN" altLang="en-US" dirty="0"/>
              <a:t>三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）陆星熠等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5296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师生辩论赛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85860"/>
            <a:ext cx="8540750" cy="4498975"/>
          </a:xfrm>
        </p:spPr>
        <p:txBody>
          <a:bodyPr/>
          <a:lstStyle/>
          <a:p>
            <a:r>
              <a:rPr lang="zh-CN" altLang="en-US" b="1" dirty="0" smtClean="0"/>
              <a:t>获胜方</a:t>
            </a:r>
            <a:r>
              <a:rPr lang="zh-CN" altLang="en-US" b="1" dirty="0" smtClean="0"/>
              <a:t>：</a:t>
            </a:r>
            <a:r>
              <a:rPr lang="zh-CN" altLang="en-US" b="1" dirty="0" smtClean="0"/>
              <a:t>教师队</a:t>
            </a:r>
            <a:endParaRPr lang="en-US" altLang="zh-CN" b="1" dirty="0" smtClean="0"/>
          </a:p>
          <a:p>
            <a:r>
              <a:rPr lang="zh-CN" altLang="en-US" b="1" dirty="0" smtClean="0"/>
              <a:t>最佳辩手</a:t>
            </a:r>
            <a:r>
              <a:rPr lang="zh-CN" altLang="en-US" b="1" dirty="0" smtClean="0"/>
              <a:t>：史复辰</a:t>
            </a:r>
            <a:endParaRPr lang="en-US" altLang="zh-CN" b="1" dirty="0" smtClean="0"/>
          </a:p>
          <a:p>
            <a:r>
              <a:rPr lang="zh-CN" altLang="en-US" b="1" dirty="0" smtClean="0"/>
              <a:t>优秀辩手</a:t>
            </a:r>
            <a:r>
              <a:rPr lang="zh-CN" altLang="en-US" b="1" dirty="0" smtClean="0"/>
              <a:t>：高一</a:t>
            </a:r>
            <a:r>
              <a:rPr lang="zh-CN" altLang="en-US" b="1" dirty="0" smtClean="0">
                <a:latin typeface="+mn-ea"/>
              </a:rPr>
              <a:t>（</a:t>
            </a:r>
            <a:r>
              <a:rPr lang="en-US" altLang="zh-CN" b="1" dirty="0" smtClean="0">
                <a:latin typeface="+mn-ea"/>
              </a:rPr>
              <a:t>6)</a:t>
            </a:r>
            <a:r>
              <a:rPr lang="zh-CN" altLang="en-US" b="1" dirty="0" smtClean="0"/>
              <a:t>班</a:t>
            </a:r>
            <a:r>
              <a:rPr lang="zh-CN" altLang="en-US" b="1" dirty="0" smtClean="0"/>
              <a:t>   </a:t>
            </a:r>
            <a:r>
              <a:rPr lang="zh-CN" altLang="en-US" dirty="0" smtClean="0"/>
              <a:t>陶清钰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参与奖：</a:t>
            </a:r>
            <a:endParaRPr lang="en-US" altLang="zh-CN" dirty="0" smtClean="0"/>
          </a:p>
          <a:p>
            <a:r>
              <a:rPr lang="zh-CN" altLang="en-US" dirty="0" smtClean="0"/>
              <a:t>陈一飞</a:t>
            </a:r>
            <a:r>
              <a:rPr lang="en-US" dirty="0" smtClean="0"/>
              <a:t>    </a:t>
            </a:r>
            <a:r>
              <a:rPr lang="zh-CN" altLang="en-US" dirty="0" smtClean="0"/>
              <a:t>史复辰</a:t>
            </a:r>
            <a:r>
              <a:rPr lang="en-US" dirty="0" smtClean="0"/>
              <a:t>    </a:t>
            </a:r>
            <a:r>
              <a:rPr lang="zh-CN" altLang="en-US" dirty="0" smtClean="0"/>
              <a:t>金一鸣</a:t>
            </a:r>
            <a:r>
              <a:rPr lang="en-US" dirty="0" smtClean="0"/>
              <a:t>    </a:t>
            </a:r>
            <a:r>
              <a:rPr lang="zh-CN" altLang="en-US" dirty="0" smtClean="0"/>
              <a:t>田金宗</a:t>
            </a:r>
          </a:p>
          <a:p>
            <a:r>
              <a:rPr lang="zh-CN" altLang="en-US" dirty="0" smtClean="0"/>
              <a:t>高一（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）班</a:t>
            </a:r>
            <a:r>
              <a:rPr lang="en-US" altLang="zh-CN" dirty="0" smtClean="0"/>
              <a:t> </a:t>
            </a:r>
            <a:r>
              <a:rPr lang="zh-CN" altLang="en-US" dirty="0" smtClean="0"/>
              <a:t> 陈如月</a:t>
            </a:r>
            <a:r>
              <a:rPr lang="en-US" dirty="0" smtClean="0"/>
              <a:t>    </a:t>
            </a:r>
            <a:r>
              <a:rPr lang="zh-CN" altLang="en-US" dirty="0" smtClean="0"/>
              <a:t>陶清钰</a:t>
            </a:r>
            <a:r>
              <a:rPr lang="en-US" dirty="0" smtClean="0"/>
              <a:t>   </a:t>
            </a:r>
            <a:endParaRPr lang="en-US" dirty="0" smtClean="0"/>
          </a:p>
          <a:p>
            <a:r>
              <a:rPr lang="zh-CN" altLang="en-US" dirty="0" smtClean="0"/>
              <a:t>中一（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）班  </a:t>
            </a:r>
            <a:r>
              <a:rPr lang="zh-CN" altLang="en-US" dirty="0" smtClean="0"/>
              <a:t>吴</a:t>
            </a:r>
            <a:r>
              <a:rPr lang="en-US" dirty="0" smtClean="0"/>
              <a:t>   </a:t>
            </a:r>
            <a:r>
              <a:rPr lang="zh-CN" altLang="en-US" dirty="0" smtClean="0"/>
              <a:t>迪</a:t>
            </a:r>
            <a:r>
              <a:rPr lang="en-US" dirty="0" smtClean="0"/>
              <a:t>   </a:t>
            </a:r>
            <a:endParaRPr lang="en-US" dirty="0" smtClean="0"/>
          </a:p>
          <a:p>
            <a:r>
              <a:rPr lang="zh-CN" altLang="en-US" dirty="0" smtClean="0"/>
              <a:t>高</a:t>
            </a:r>
            <a:r>
              <a:rPr lang="zh-CN" altLang="en-US" dirty="0" smtClean="0"/>
              <a:t>一（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）班  </a:t>
            </a:r>
            <a:r>
              <a:rPr lang="zh-CN" altLang="en-US" dirty="0" smtClean="0"/>
              <a:t>林</a:t>
            </a:r>
            <a:r>
              <a:rPr lang="zh-CN" altLang="en-US" dirty="0" smtClean="0"/>
              <a:t>竹羽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 advClick="0" advTm="6000"/>
</p:sld>
</file>

<file path=ppt/theme/theme1.xml><?xml version="1.0" encoding="utf-8"?>
<a:theme xmlns:a="http://schemas.openxmlformats.org/drawingml/2006/main" name="颁奖">
  <a:themeElements>
    <a:clrScheme name="欢天喜地 1">
      <a:dk1>
        <a:srgbClr val="C0C0C0"/>
      </a:dk1>
      <a:lt1>
        <a:srgbClr val="FFFFFF"/>
      </a:lt1>
      <a:dk2>
        <a:srgbClr val="FFA679"/>
      </a:dk2>
      <a:lt2>
        <a:srgbClr val="FFFF66"/>
      </a:lt2>
      <a:accent1>
        <a:srgbClr val="9C9CBE"/>
      </a:accent1>
      <a:accent2>
        <a:srgbClr val="FFFFCC"/>
      </a:accent2>
      <a:accent3>
        <a:srgbClr val="FFD0BE"/>
      </a:accent3>
      <a:accent4>
        <a:srgbClr val="DADADA"/>
      </a:accent4>
      <a:accent5>
        <a:srgbClr val="CBCBDB"/>
      </a:accent5>
      <a:accent6>
        <a:srgbClr val="E7E7B9"/>
      </a:accent6>
      <a:hlink>
        <a:srgbClr val="CCECFF"/>
      </a:hlink>
      <a:folHlink>
        <a:srgbClr val="99FF66"/>
      </a:folHlink>
    </a:clrScheme>
    <a:fontScheme name="欢天喜地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颁奖" id="{8BBD3180-54CB-4A4C-AA93-A8018B2DB104}" vid="{5840905C-563F-4898-9D42-BB84003B42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637</Words>
  <Application>Microsoft Office PowerPoint</Application>
  <PresentationFormat>全屏显示(4:3)</PresentationFormat>
  <Paragraphs>73</Paragraphs>
  <Slides>11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颁奖</vt:lpstr>
      <vt:lpstr>上海市实验学校第七届读书节</vt:lpstr>
      <vt:lpstr>开幕式集体吟诵比赛</vt:lpstr>
      <vt:lpstr>为你读诗（初中组）选拔赛</vt:lpstr>
      <vt:lpstr>为你读诗（高中组）选拔赛</vt:lpstr>
      <vt:lpstr>TED演讲者</vt:lpstr>
      <vt:lpstr>中一十六字令创编比赛</vt:lpstr>
      <vt:lpstr>高一年级原创诗歌大赛</vt:lpstr>
      <vt:lpstr>“读书与读图”摄影作品比赛</vt:lpstr>
      <vt:lpstr>师生辩论赛</vt:lpstr>
      <vt:lpstr>各班团体总分优胜奖</vt:lpstr>
      <vt:lpstr>上海市实验学校第七届读书节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陈一飞</dc:creator>
  <cp:lastModifiedBy>chenlp</cp:lastModifiedBy>
  <cp:revision>41</cp:revision>
  <dcterms:created xsi:type="dcterms:W3CDTF">2015-05-14T06:07:24Z</dcterms:created>
  <dcterms:modified xsi:type="dcterms:W3CDTF">2015-05-15T08:59:36Z</dcterms:modified>
</cp:coreProperties>
</file>