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8">
  <p:sldMasterIdLst>
    <p:sldMasterId id="2147483648" r:id="rId1"/>
  </p:sldMasterIdLst>
  <p:notesMasterIdLst>
    <p:notesMasterId r:id="rId48"/>
  </p:notesMasterIdLst>
  <p:handoutMasterIdLst>
    <p:handoutMasterId r:id="rId49"/>
  </p:handoutMasterIdLst>
  <p:sldIdLst>
    <p:sldId id="300" r:id="rId2"/>
    <p:sldId id="438" r:id="rId3"/>
    <p:sldId id="395" r:id="rId4"/>
    <p:sldId id="426" r:id="rId5"/>
    <p:sldId id="441" r:id="rId6"/>
    <p:sldId id="450" r:id="rId7"/>
    <p:sldId id="443" r:id="rId8"/>
    <p:sldId id="427" r:id="rId9"/>
    <p:sldId id="442" r:id="rId10"/>
    <p:sldId id="444" r:id="rId11"/>
    <p:sldId id="445" r:id="rId12"/>
    <p:sldId id="446" r:id="rId13"/>
    <p:sldId id="447" r:id="rId14"/>
    <p:sldId id="448" r:id="rId15"/>
    <p:sldId id="449" r:id="rId16"/>
    <p:sldId id="454" r:id="rId17"/>
    <p:sldId id="453" r:id="rId18"/>
    <p:sldId id="455" r:id="rId19"/>
    <p:sldId id="431" r:id="rId20"/>
    <p:sldId id="458" r:id="rId21"/>
    <p:sldId id="459" r:id="rId22"/>
    <p:sldId id="457" r:id="rId23"/>
    <p:sldId id="436" r:id="rId24"/>
    <p:sldId id="456" r:id="rId25"/>
    <p:sldId id="460" r:id="rId26"/>
    <p:sldId id="461" r:id="rId27"/>
    <p:sldId id="451" r:id="rId28"/>
    <p:sldId id="462" r:id="rId29"/>
    <p:sldId id="463" r:id="rId30"/>
    <p:sldId id="464" r:id="rId31"/>
    <p:sldId id="465" r:id="rId32"/>
    <p:sldId id="467" r:id="rId33"/>
    <p:sldId id="468" r:id="rId34"/>
    <p:sldId id="470" r:id="rId35"/>
    <p:sldId id="469" r:id="rId36"/>
    <p:sldId id="452" r:id="rId37"/>
    <p:sldId id="471" r:id="rId38"/>
    <p:sldId id="472" r:id="rId39"/>
    <p:sldId id="479" r:id="rId40"/>
    <p:sldId id="473" r:id="rId41"/>
    <p:sldId id="474" r:id="rId42"/>
    <p:sldId id="475" r:id="rId43"/>
    <p:sldId id="476" r:id="rId44"/>
    <p:sldId id="477" r:id="rId45"/>
    <p:sldId id="478" r:id="rId46"/>
    <p:sldId id="277" r:id="rId4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orient="horz" pos="4224" userDrawn="1">
          <p15:clr>
            <a:srgbClr val="A4A3A4"/>
          </p15:clr>
        </p15:guide>
        <p15:guide id="3" orient="horz" pos="3861" userDrawn="1">
          <p15:clr>
            <a:srgbClr val="A4A3A4"/>
          </p15:clr>
        </p15:guide>
        <p15:guide id="4" pos="4111" userDrawn="1">
          <p15:clr>
            <a:srgbClr val="A4A3A4"/>
          </p15:clr>
        </p15:guide>
        <p15:guide id="5" pos="392" userDrawn="1">
          <p15:clr>
            <a:srgbClr val="A4A3A4"/>
          </p15:clr>
        </p15:guide>
        <p15:guide id="6" pos="3930" userDrawn="1">
          <p15:clr>
            <a:srgbClr val="A4A3A4"/>
          </p15:clr>
        </p15:guide>
        <p15:guide id="7" pos="125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0000"/>
    <a:srgbClr val="5F5F5F"/>
    <a:srgbClr val="000000"/>
    <a:srgbClr val="414042"/>
    <a:srgbClr val="00B4E5"/>
    <a:srgbClr val="0094BC"/>
    <a:srgbClr val="001D32"/>
    <a:srgbClr val="7F7F7F"/>
    <a:srgbClr val="1B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94647" autoAdjust="0"/>
  </p:normalViewPr>
  <p:slideViewPr>
    <p:cSldViewPr snapToGrid="0" snapToObjects="1">
      <p:cViewPr varScale="1">
        <p:scale>
          <a:sx n="108" d="100"/>
          <a:sy n="108" d="100"/>
        </p:scale>
        <p:origin x="822" y="114"/>
      </p:cViewPr>
      <p:guideLst>
        <p:guide orient="horz" pos="686"/>
        <p:guide orient="horz" pos="4224"/>
        <p:guide orient="horz" pos="3861"/>
        <p:guide pos="4111"/>
        <p:guide pos="392"/>
        <p:guide pos="3930"/>
        <p:guide pos="1254"/>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6" d="100"/>
          <a:sy n="86" d="100"/>
        </p:scale>
        <p:origin x="-309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00"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1C0EDC-3B04-4D43-AC98-A606493C474D}" type="datetimeFigureOut">
              <a:rPr lang="en-US" sz="1000" smtClean="0">
                <a:latin typeface="Arial" pitchFamily="34" charset="0"/>
                <a:cs typeface="Arial" pitchFamily="34" charset="0"/>
              </a:rPr>
              <a:pPr/>
              <a:t>4/6/2017</a:t>
            </a:fld>
            <a:endParaRPr lang="en-US" sz="1000" dirty="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lvl="0"/>
            <a:r>
              <a:rPr lang="en-US" sz="800" cap="all" dirty="0">
                <a:solidFill>
                  <a:srgbClr val="939598"/>
                </a:solidFill>
                <a:latin typeface="Arial" pitchFamily="34" charset="0"/>
                <a:cs typeface="Arial" pitchFamily="34" charset="0"/>
              </a:rPr>
              <a:t>2011 LENOVO CONFIDENTIAL. All rights reserved</a:t>
            </a:r>
            <a:r>
              <a:rPr lang="en-US" sz="800" cap="all" dirty="0" smtClean="0">
                <a:solidFill>
                  <a:srgbClr val="939598"/>
                </a:solidFill>
                <a:latin typeface="Arial" pitchFamily="34" charset="0"/>
                <a:cs typeface="Arial" pitchFamily="34" charset="0"/>
              </a:rPr>
              <a:t>.</a:t>
            </a:r>
            <a:endParaRPr lang="en-US" sz="800" cap="all" dirty="0">
              <a:solidFill>
                <a:srgbClr val="939598"/>
              </a:solidFill>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7F3538-DD9D-4F25-8311-592750C50641}" type="slidenum">
              <a:rPr lang="en-US" sz="800" smtClean="0">
                <a:latin typeface="Arial" pitchFamily="34" charset="0"/>
                <a:cs typeface="Arial" pitchFamily="34" charset="0"/>
              </a:rPr>
              <a:pPr/>
              <a:t>‹#›</a:t>
            </a:fld>
            <a:endParaRPr lang="en-US" sz="800" dirty="0">
              <a:latin typeface="Arial" pitchFamily="34" charset="0"/>
              <a:cs typeface="Arial" pitchFamily="34" charset="0"/>
            </a:endParaRPr>
          </a:p>
        </p:txBody>
      </p:sp>
    </p:spTree>
    <p:extLst>
      <p:ext uri="{BB962C8B-B14F-4D97-AF65-F5344CB8AC3E}">
        <p14:creationId xmlns:p14="http://schemas.microsoft.com/office/powerpoint/2010/main" val="252915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F23CF275-28B3-497F-9AED-85D5F023BA5C}" type="datetimeFigureOut">
              <a:rPr lang="en-US" smtClean="0"/>
              <a:pPr/>
              <a:t>4/6/2017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r>
              <a:rPr lang="en-US" sz="800" cap="all" dirty="0" smtClean="0">
                <a:solidFill>
                  <a:srgbClr val="939598"/>
                </a:solidFill>
              </a:rPr>
              <a:t>2011 LENOVO CONFIDENTIAL. All rights reserved.</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atin typeface="Arial" pitchFamily="34" charset="0"/>
                <a:cs typeface="Arial" pitchFamily="34" charset="0"/>
              </a:defRPr>
            </a:lvl1pPr>
          </a:lstStyle>
          <a:p>
            <a:fld id="{4AED87EB-65D7-4500-873C-410831173A82}" type="slidenum">
              <a:rPr lang="en-US" smtClean="0"/>
              <a:pPr/>
              <a:t>‹#›</a:t>
            </a:fld>
            <a:endParaRPr lang="en-US" dirty="0"/>
          </a:p>
        </p:txBody>
      </p:sp>
    </p:spTree>
    <p:extLst>
      <p:ext uri="{BB962C8B-B14F-4D97-AF65-F5344CB8AC3E}">
        <p14:creationId xmlns:p14="http://schemas.microsoft.com/office/powerpoint/2010/main" val="369331368"/>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29.png"/><Relationship Id="rId3" Type="http://schemas.openxmlformats.org/officeDocument/2006/relationships/image" Target="../media/image3.png"/><Relationship Id="rId21" Type="http://schemas.openxmlformats.org/officeDocument/2006/relationships/image" Target="../media/image32.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jpeg"/><Relationship Id="rId16" Type="http://schemas.openxmlformats.org/officeDocument/2006/relationships/image" Target="../media/image28.png"/><Relationship Id="rId20"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7.png"/><Relationship Id="rId10" Type="http://schemas.openxmlformats.org/officeDocument/2006/relationships/image" Target="../media/image10.png"/><Relationship Id="rId19"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893"/>
            <a:ext cx="12190415" cy="6857107"/>
          </a:xfrm>
          <a:prstGeom prst="rect">
            <a:avLst/>
          </a:prstGeom>
        </p:spPr>
      </p:pic>
      <p:sp>
        <p:nvSpPr>
          <p:cNvPr id="56" name="Title 16"/>
          <p:cNvSpPr>
            <a:spLocks noGrp="1"/>
          </p:cNvSpPr>
          <p:nvPr>
            <p:ph type="title" hasCustomPrompt="1"/>
          </p:nvPr>
        </p:nvSpPr>
        <p:spPr bwMode="gray">
          <a:xfrm>
            <a:off x="548640" y="2048256"/>
            <a:ext cx="8723376" cy="1581912"/>
          </a:xfrm>
          <a:prstGeom prst="rect">
            <a:avLst/>
          </a:prstGeom>
        </p:spPr>
        <p:txBody>
          <a:bodyPr lIns="0" tIns="60949" rIns="121899" bIns="60949" anchor="b" anchorCtr="0"/>
          <a:lstStyle>
            <a:lvl1pPr marL="0" algn="l" defTabSz="1218987" rtl="0" eaLnBrk="1" latinLnBrk="0" hangingPunct="1">
              <a:lnSpc>
                <a:spcPts val="5800"/>
              </a:lnSpc>
              <a:spcBef>
                <a:spcPct val="0"/>
              </a:spcBef>
              <a:buNone/>
              <a:defRPr lang="en-US" sz="6000" b="0" kern="1200" cap="none" spc="0" baseline="0" dirty="0">
                <a:solidFill>
                  <a:schemeClr val="tx1"/>
                </a:solidFill>
                <a:latin typeface="Arial" pitchFamily="34" charset="0"/>
                <a:ea typeface="+mn-ea"/>
                <a:cs typeface="Arial" pitchFamily="34" charset="0"/>
              </a:defRPr>
            </a:lvl1pPr>
          </a:lstStyle>
          <a:p>
            <a:r>
              <a:rPr lang="en-US" dirty="0" smtClean="0"/>
              <a:t>Click to edit text, two lines maximum</a:t>
            </a:r>
            <a:endParaRPr lang="en-US" dirty="0"/>
          </a:p>
        </p:txBody>
      </p:sp>
      <p:sp>
        <p:nvSpPr>
          <p:cNvPr id="62" name="Footer Placeholder 61"/>
          <p:cNvSpPr>
            <a:spLocks noGrp="1"/>
          </p:cNvSpPr>
          <p:nvPr>
            <p:ph type="ftr" sz="quarter" idx="10"/>
          </p:nvPr>
        </p:nvSpPr>
        <p:spPr>
          <a:xfrm>
            <a:off x="548640" y="6473952"/>
            <a:ext cx="3860800" cy="153888"/>
          </a:xfrm>
        </p:spPr>
        <p:txBody>
          <a:bodyPr lIns="0"/>
          <a:lstStyle>
            <a:lvl1pPr>
              <a:defRPr cap="none"/>
            </a:lvl1p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55" name="Subtitle 2"/>
          <p:cNvSpPr>
            <a:spLocks noGrp="1"/>
          </p:cNvSpPr>
          <p:nvPr>
            <p:ph type="subTitle" idx="1" hasCustomPrompt="1"/>
          </p:nvPr>
        </p:nvSpPr>
        <p:spPr bwMode="gray">
          <a:xfrm>
            <a:off x="548640" y="4059936"/>
            <a:ext cx="8714232" cy="457200"/>
          </a:xfrm>
          <a:prstGeom prst="rect">
            <a:avLst/>
          </a:prstGeom>
        </p:spPr>
        <p:txBody>
          <a:bodyPr lIns="0" tIns="0" rIns="0" bIns="0" anchor="b" anchorCtr="0"/>
          <a:lstStyle>
            <a:lvl1pPr marL="0" indent="0" algn="l" defTabSz="1218987" rtl="0" eaLnBrk="1" latinLnBrk="0" hangingPunct="1">
              <a:lnSpc>
                <a:spcPct val="90000"/>
              </a:lnSpc>
              <a:spcBef>
                <a:spcPct val="0"/>
              </a:spcBef>
              <a:buNone/>
              <a:defRPr lang="en-US" sz="2400" b="0" kern="1200" cap="none" spc="0" baseline="0" dirty="0">
                <a:solidFill>
                  <a:schemeClr val="tx1"/>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smtClean="0"/>
              <a:t>Click to edit subtitle placeholder</a:t>
            </a:r>
          </a:p>
        </p:txBody>
      </p:sp>
      <p:sp>
        <p:nvSpPr>
          <p:cNvPr id="5" name="Text Placeholder 4"/>
          <p:cNvSpPr>
            <a:spLocks noGrp="1"/>
          </p:cNvSpPr>
          <p:nvPr>
            <p:ph type="body" sz="quarter" idx="11"/>
          </p:nvPr>
        </p:nvSpPr>
        <p:spPr>
          <a:xfrm>
            <a:off x="548640" y="4800600"/>
            <a:ext cx="6409944" cy="512064"/>
          </a:xfrm>
          <a:prstGeom prst="rect">
            <a:avLst/>
          </a:prstGeom>
        </p:spPr>
        <p:txBody>
          <a:bodyPr lIns="0" tIns="0" rIns="0" bIns="0"/>
          <a:lstStyle>
            <a:lvl1pPr marL="0" indent="0">
              <a:buFontTx/>
              <a:buNone/>
              <a:defRPr sz="1600"/>
            </a:lvl1pPr>
          </a:lstStyle>
          <a:p>
            <a:pPr lvl="0"/>
            <a:r>
              <a:rPr lang="en-US" dirty="0" smtClean="0"/>
              <a:t>Click to edit Master text styles</a:t>
            </a:r>
          </a:p>
          <a:p>
            <a:pPr lvl="0"/>
            <a:endParaRPr lang="en-US" dirty="0"/>
          </a:p>
        </p:txBody>
      </p:sp>
      <p:sp>
        <p:nvSpPr>
          <p:cNvPr id="20" name="Rectangle 19"/>
          <p:cNvSpPr/>
          <p:nvPr userDrawn="1"/>
        </p:nvSpPr>
        <p:spPr bwMode="black">
          <a:xfrm>
            <a:off x="548640" y="4557713"/>
            <a:ext cx="1097683" cy="106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548640" y="4664439"/>
            <a:ext cx="1041909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3" name="Picture 2" descr="C:\Users\kathyp\Documents\00_Brand-Resources\Multimode Elements\Multimode Icons\PNG\Multimode-Icon_HA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6040"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kathyp\Documents\00_Brand-Resources\Multimode Elements\Multimode Icons\PNG\Multimode-Icon_HOLD.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09824"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kathyp\Documents\00_Brand-Resources\Multimode Elements\Multimode Icons\PNG\Multimode-Icon_LAPTOP.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67211"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kathyp\Documents\00_Brand-Resources\Multimode Elements\Multimode Icons\PNG\Multimode-Icon_STAND.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737392"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kathyp\Documents\00_Brand-Resources\Multimode Elements\Multimode Icons\PNG\Multimode-Icon_STAND-Tablet.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451176"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C:\Users\kathyp\Documents\00_Brand-Resources\Multimode Elements\Multimode Icons\PNG\Multimode-Icon_TABLE.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808563"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C:\Users\kathyp\Documents\00_Brand-Resources\Multimode Elements\Multimode Icons\PNG\Multimode-Icon_TABLE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165950"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C:\Users\kathyp\Documents\00_Brand-Resources\Multimode Elements\Multimode Icons\PNG\Multimode-Icon_TENT.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592528"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C:\Users\kathyp\Documents\00_Brand-Resources\Multimode Elements\Multimode Icons\PNG\Multimode-Icon_TILT.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306312"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kathyp\Documents\00_Brand-Resources\Multimode Elements\Multimode Icons\PNG\Multimode-Icon_T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663707" y="5468108"/>
            <a:ext cx="311886" cy="311886"/>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userDrawn="1"/>
        </p:nvGrpSpPr>
        <p:grpSpPr>
          <a:xfrm>
            <a:off x="2024598" y="5468108"/>
            <a:ext cx="310896" cy="310896"/>
            <a:chOff x="2024598" y="5468108"/>
            <a:chExt cx="310896" cy="310896"/>
          </a:xfrm>
        </p:grpSpPr>
        <p:sp>
          <p:nvSpPr>
            <p:cNvPr id="34" name="Oval 33"/>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5" name="Picture 3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18814" y="5509256"/>
              <a:ext cx="122464" cy="228600"/>
            </a:xfrm>
            <a:prstGeom prst="rect">
              <a:avLst/>
            </a:prstGeom>
          </p:spPr>
        </p:pic>
      </p:grpSp>
      <p:grpSp>
        <p:nvGrpSpPr>
          <p:cNvPr id="36" name="Group 35"/>
          <p:cNvGrpSpPr/>
          <p:nvPr userDrawn="1"/>
        </p:nvGrpSpPr>
        <p:grpSpPr>
          <a:xfrm>
            <a:off x="3094779" y="5468108"/>
            <a:ext cx="310896" cy="310896"/>
            <a:chOff x="3094779" y="5468108"/>
            <a:chExt cx="310896" cy="310896"/>
          </a:xfrm>
        </p:grpSpPr>
        <p:sp>
          <p:nvSpPr>
            <p:cNvPr id="37" name="Oval 36"/>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8" name="Picture 9" descr="C:\Users\yhwang\Desktop\WW Design\Multimode Icons\twitter-01.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94779" y="5468108"/>
              <a:ext cx="310896" cy="310896"/>
            </a:xfrm>
            <a:prstGeom prst="rect">
              <a:avLst/>
            </a:prstGeom>
            <a:noFill/>
          </p:spPr>
        </p:pic>
      </p:grpSp>
      <p:grpSp>
        <p:nvGrpSpPr>
          <p:cNvPr id="39" name="Group 38"/>
          <p:cNvGrpSpPr/>
          <p:nvPr userDrawn="1"/>
        </p:nvGrpSpPr>
        <p:grpSpPr>
          <a:xfrm>
            <a:off x="953427" y="5468108"/>
            <a:ext cx="310896" cy="310896"/>
            <a:chOff x="953427" y="5468108"/>
            <a:chExt cx="310896" cy="310896"/>
          </a:xfrm>
        </p:grpSpPr>
        <p:sp>
          <p:nvSpPr>
            <p:cNvPr id="40" name="Oval 39"/>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1" name="Picture 5" descr="C:\Users\yhwang\Desktop\WW Design\Multimode Icons\globe-01.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80859" y="5495540"/>
              <a:ext cx="256032" cy="256032"/>
            </a:xfrm>
            <a:prstGeom prst="rect">
              <a:avLst/>
            </a:prstGeom>
            <a:noFill/>
          </p:spPr>
        </p:pic>
      </p:grpSp>
      <p:grpSp>
        <p:nvGrpSpPr>
          <p:cNvPr id="42" name="Group 41"/>
          <p:cNvGrpSpPr/>
          <p:nvPr userDrawn="1"/>
        </p:nvGrpSpPr>
        <p:grpSpPr>
          <a:xfrm>
            <a:off x="2355828" y="5442941"/>
            <a:ext cx="365760" cy="365760"/>
            <a:chOff x="2355828" y="5442941"/>
            <a:chExt cx="365760" cy="365760"/>
          </a:xfrm>
        </p:grpSpPr>
        <p:sp>
          <p:nvSpPr>
            <p:cNvPr id="43" name="Oval 42"/>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4" name="Picture 2" descr="C:\Users\yhwang\Desktop\WW Design\Multimode Icons\chain-01.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355828" y="5442941"/>
              <a:ext cx="365760" cy="365760"/>
            </a:xfrm>
            <a:prstGeom prst="rect">
              <a:avLst/>
            </a:prstGeom>
            <a:noFill/>
          </p:spPr>
        </p:pic>
      </p:grpSp>
      <p:grpSp>
        <p:nvGrpSpPr>
          <p:cNvPr id="45" name="Group 44"/>
          <p:cNvGrpSpPr/>
          <p:nvPr userDrawn="1"/>
        </p:nvGrpSpPr>
        <p:grpSpPr>
          <a:xfrm>
            <a:off x="5236131" y="5468108"/>
            <a:ext cx="310896" cy="310896"/>
            <a:chOff x="5236131" y="5468108"/>
            <a:chExt cx="310896" cy="310896"/>
          </a:xfrm>
        </p:grpSpPr>
        <p:sp>
          <p:nvSpPr>
            <p:cNvPr id="46" name="Oval 45"/>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7" name="Picture 46" descr="C:\Users\yhwang\Desktop\WW Design\Multimode Icons\facebook-01.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236131" y="5468108"/>
              <a:ext cx="310896" cy="310896"/>
            </a:xfrm>
            <a:prstGeom prst="rect">
              <a:avLst/>
            </a:prstGeom>
            <a:noFill/>
          </p:spPr>
        </p:pic>
      </p:grpSp>
      <p:grpSp>
        <p:nvGrpSpPr>
          <p:cNvPr id="48" name="Group 47"/>
          <p:cNvGrpSpPr/>
          <p:nvPr userDrawn="1"/>
        </p:nvGrpSpPr>
        <p:grpSpPr>
          <a:xfrm>
            <a:off x="4523337" y="5468108"/>
            <a:ext cx="310896" cy="310896"/>
            <a:chOff x="4523337" y="5468108"/>
            <a:chExt cx="310896" cy="310896"/>
          </a:xfrm>
        </p:grpSpPr>
        <p:sp>
          <p:nvSpPr>
            <p:cNvPr id="49" name="Oval 48"/>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50" name="Picture 7" descr="C:\Users\yhwang\Desktop\WW Design\Multimode Icons\server-01.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523337" y="5468108"/>
              <a:ext cx="310896" cy="310896"/>
            </a:xfrm>
            <a:prstGeom prst="rect">
              <a:avLst/>
            </a:prstGeom>
            <a:noFill/>
          </p:spPr>
        </p:pic>
      </p:grpSp>
      <p:grpSp>
        <p:nvGrpSpPr>
          <p:cNvPr id="52" name="Group 51"/>
          <p:cNvGrpSpPr/>
          <p:nvPr userDrawn="1"/>
        </p:nvGrpSpPr>
        <p:grpSpPr>
          <a:xfrm>
            <a:off x="4879734" y="5468108"/>
            <a:ext cx="310896" cy="310896"/>
            <a:chOff x="4879734" y="5468108"/>
            <a:chExt cx="310896" cy="310896"/>
          </a:xfrm>
        </p:grpSpPr>
        <p:sp>
          <p:nvSpPr>
            <p:cNvPr id="53" name="Oval 52"/>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57" name="Picture 6" descr="C:\Users\yhwang\Desktop\WW Design\Multimode Icons\network-01.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879734" y="5468108"/>
              <a:ext cx="310896" cy="310896"/>
            </a:xfrm>
            <a:prstGeom prst="rect">
              <a:avLst/>
            </a:prstGeom>
            <a:noFill/>
          </p:spPr>
        </p:pic>
      </p:grpSp>
      <p:grpSp>
        <p:nvGrpSpPr>
          <p:cNvPr id="58" name="Group 57"/>
          <p:cNvGrpSpPr/>
          <p:nvPr userDrawn="1"/>
        </p:nvGrpSpPr>
        <p:grpSpPr>
          <a:xfrm>
            <a:off x="5949915" y="5468108"/>
            <a:ext cx="310896" cy="310896"/>
            <a:chOff x="5949915" y="5468108"/>
            <a:chExt cx="310896" cy="310896"/>
          </a:xfrm>
        </p:grpSpPr>
        <p:sp>
          <p:nvSpPr>
            <p:cNvPr id="59" name="Oval 58"/>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60" name="Picture 8" descr="C:\Users\yhwang\Desktop\WW Design\Multimode Icons\think_light-01.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5949915" y="5468108"/>
              <a:ext cx="310896" cy="310896"/>
            </a:xfrm>
            <a:prstGeom prst="rect">
              <a:avLst/>
            </a:prstGeom>
            <a:noFill/>
          </p:spPr>
        </p:pic>
      </p:grpSp>
    </p:spTree>
    <p:extLst>
      <p:ext uri="{BB962C8B-B14F-4D97-AF65-F5344CB8AC3E}">
        <p14:creationId xmlns:p14="http://schemas.microsoft.com/office/powerpoint/2010/main" val="104988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lumn Slide - No Background">
    <p:bg>
      <p:bgPr>
        <a:solidFill>
          <a:schemeClr val="bg1"/>
        </a:solidFill>
        <a:effectLst/>
      </p:bgPr>
    </p:bg>
    <p:spTree>
      <p:nvGrpSpPr>
        <p:cNvPr id="1" name=""/>
        <p:cNvGrpSpPr/>
        <p:nvPr/>
      </p:nvGrpSpPr>
      <p:grpSpPr>
        <a:xfrm>
          <a:off x="0" y="0"/>
          <a:ext cx="0" cy="0"/>
          <a:chOff x="0" y="0"/>
          <a:chExt cx="0" cy="0"/>
        </a:xfrm>
      </p:grpSpPr>
      <p:sp>
        <p:nvSpPr>
          <p:cNvPr id="26" name="Footer Placeholder 25"/>
          <p:cNvSpPr>
            <a:spLocks noGrp="1"/>
          </p:cNvSpPr>
          <p:nvPr>
            <p:ph type="ftr" sz="quarter" idx="13"/>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11" name="Title 28"/>
          <p:cNvSpPr>
            <a:spLocks noGrp="1"/>
          </p:cNvSpPr>
          <p:nvPr>
            <p:ph type="title" hasCustomPrompt="1"/>
          </p:nvPr>
        </p:nvSpPr>
        <p:spPr bwMode="gray">
          <a:xfrm>
            <a:off x="548640" y="274320"/>
            <a:ext cx="11073384" cy="521208"/>
          </a:xfrm>
          <a:prstGeom prst="rect">
            <a:avLst/>
          </a:prstGeom>
        </p:spPr>
        <p:txBody>
          <a:bodyPr wrap="square" lIns="0" tIns="0" rIns="0" bIns="0"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tx1"/>
                </a:solidFill>
                <a:latin typeface="Arial" pitchFamily="34" charset="0"/>
                <a:ea typeface="+mn-ea"/>
                <a:cs typeface="Arial" pitchFamily="34" charset="0"/>
              </a:defRPr>
            </a:lvl1pPr>
          </a:lstStyle>
          <a:p>
            <a:r>
              <a:rPr lang="en-US" dirty="0" smtClean="0"/>
              <a:t>Click To Edit Master Title</a:t>
            </a:r>
            <a:endParaRPr lang="en-US" dirty="0"/>
          </a:p>
        </p:txBody>
      </p:sp>
      <p:sp>
        <p:nvSpPr>
          <p:cNvPr id="12" name="Freeform 5"/>
          <p:cNvSpPr>
            <a:spLocks noChangeAspect="1" noEditPoints="1"/>
          </p:cNvSpPr>
          <p:nvPr userDrawn="1"/>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
        <p:nvSpPr>
          <p:cNvPr id="16" name="Content Placeholder 2"/>
          <p:cNvSpPr>
            <a:spLocks noGrp="1"/>
          </p:cNvSpPr>
          <p:nvPr>
            <p:ph sz="half" idx="1"/>
          </p:nvPr>
        </p:nvSpPr>
        <p:spPr bwMode="gray">
          <a:xfrm>
            <a:off x="548640" y="1179575"/>
            <a:ext cx="537895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20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2"/>
          <p:cNvSpPr>
            <a:spLocks noGrp="1"/>
          </p:cNvSpPr>
          <p:nvPr>
            <p:ph sz="half" idx="14"/>
          </p:nvPr>
        </p:nvSpPr>
        <p:spPr bwMode="gray">
          <a:xfrm>
            <a:off x="6243066" y="1188761"/>
            <a:ext cx="537895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20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735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With Background">
    <p:bg>
      <p:bgPr>
        <a:solidFill>
          <a:schemeClr val="bg1"/>
        </a:solidFill>
        <a:effectLst/>
      </p:bgPr>
    </p:bg>
    <p:spTree>
      <p:nvGrpSpPr>
        <p:cNvPr id="1" name=""/>
        <p:cNvGrpSpPr/>
        <p:nvPr/>
      </p:nvGrpSpPr>
      <p:grpSpPr>
        <a:xfrm>
          <a:off x="0" y="0"/>
          <a:ext cx="0" cy="0"/>
          <a:chOff x="0" y="0"/>
          <a:chExt cx="0" cy="0"/>
        </a:xfrm>
      </p:grpSpPr>
      <p:sp>
        <p:nvSpPr>
          <p:cNvPr id="20" name="Footer Placeholder 19"/>
          <p:cNvSpPr>
            <a:spLocks noGrp="1"/>
          </p:cNvSpPr>
          <p:nvPr>
            <p:ph type="ftr" sz="quarter" idx="13"/>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11" name="Title 28"/>
          <p:cNvSpPr>
            <a:spLocks noGrp="1"/>
          </p:cNvSpPr>
          <p:nvPr>
            <p:ph type="title" hasCustomPrompt="1"/>
          </p:nvPr>
        </p:nvSpPr>
        <p:spPr bwMode="gray">
          <a:xfrm>
            <a:off x="548640" y="274320"/>
            <a:ext cx="11073384" cy="521208"/>
          </a:xfrm>
          <a:prstGeom prst="rect">
            <a:avLst/>
          </a:prstGeom>
        </p:spPr>
        <p:txBody>
          <a:bodyPr wrap="square" lIns="0" tIns="0" rIns="0" bIns="0"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tx1"/>
                </a:solidFill>
                <a:latin typeface="Arial" pitchFamily="34" charset="0"/>
                <a:ea typeface="+mn-ea"/>
                <a:cs typeface="Arial" pitchFamily="34" charset="0"/>
              </a:defRPr>
            </a:lvl1pPr>
          </a:lstStyle>
          <a:p>
            <a:r>
              <a:rPr lang="en-US" dirty="0" smtClean="0"/>
              <a:t>Click To Edit Master Title</a:t>
            </a:r>
            <a:endParaRPr lang="en-US" dirty="0"/>
          </a:p>
        </p:txBody>
      </p:sp>
      <p:sp>
        <p:nvSpPr>
          <p:cNvPr id="12" name="Freeform 5"/>
          <p:cNvSpPr>
            <a:spLocks noChangeAspect="1" noEditPoints="1"/>
          </p:cNvSpPr>
          <p:nvPr userDrawn="1"/>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Content Placeholder 2"/>
          <p:cNvSpPr>
            <a:spLocks noGrp="1"/>
          </p:cNvSpPr>
          <p:nvPr>
            <p:ph sz="half" idx="1"/>
          </p:nvPr>
        </p:nvSpPr>
        <p:spPr bwMode="gray">
          <a:xfrm>
            <a:off x="548640" y="1179575"/>
            <a:ext cx="537895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20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sz="half" idx="14"/>
          </p:nvPr>
        </p:nvSpPr>
        <p:spPr bwMode="gray">
          <a:xfrm>
            <a:off x="6243066" y="1188761"/>
            <a:ext cx="537895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20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735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Image - No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10" name="Title 28"/>
          <p:cNvSpPr>
            <a:spLocks noGrp="1"/>
          </p:cNvSpPr>
          <p:nvPr>
            <p:ph type="title" hasCustomPrompt="1"/>
          </p:nvPr>
        </p:nvSpPr>
        <p:spPr bwMode="gray">
          <a:xfrm>
            <a:off x="548640" y="274320"/>
            <a:ext cx="6036718" cy="521208"/>
          </a:xfrm>
          <a:prstGeom prst="rect">
            <a:avLst/>
          </a:prstGeom>
        </p:spPr>
        <p:txBody>
          <a:bodyPr wrap="square" lIns="0" tIns="0" rIns="0" bIns="0"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tx1"/>
                </a:solidFill>
                <a:latin typeface="Arial" pitchFamily="34" charset="0"/>
                <a:ea typeface="+mn-ea"/>
                <a:cs typeface="Arial" pitchFamily="34" charset="0"/>
              </a:defRPr>
            </a:lvl1pPr>
          </a:lstStyle>
          <a:p>
            <a:r>
              <a:rPr lang="en-US" dirty="0" smtClean="0"/>
              <a:t>Click To Edit Master Title</a:t>
            </a:r>
            <a:endParaRPr lang="en-US" dirty="0"/>
          </a:p>
        </p:txBody>
      </p:sp>
      <p:sp>
        <p:nvSpPr>
          <p:cNvPr id="12" name="Freeform 5"/>
          <p:cNvSpPr>
            <a:spLocks noChangeAspect="1" noEditPoints="1"/>
          </p:cNvSpPr>
          <p:nvPr userDrawn="1"/>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Content Placeholder 2"/>
          <p:cNvSpPr>
            <a:spLocks noGrp="1"/>
          </p:cNvSpPr>
          <p:nvPr>
            <p:ph sz="half" idx="1"/>
          </p:nvPr>
        </p:nvSpPr>
        <p:spPr bwMode="gray">
          <a:xfrm>
            <a:off x="548640" y="1179575"/>
            <a:ext cx="603671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20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8"/>
          <p:cNvSpPr>
            <a:spLocks noGrp="1"/>
          </p:cNvSpPr>
          <p:nvPr>
            <p:ph type="pic" sz="quarter" idx="16"/>
          </p:nvPr>
        </p:nvSpPr>
        <p:spPr>
          <a:xfrm>
            <a:off x="6835285" y="0"/>
            <a:ext cx="5353539" cy="6858000"/>
          </a:xfrm>
          <a:prstGeom prst="rect">
            <a:avLst/>
          </a:prstGeom>
        </p:spPr>
        <p:txBody>
          <a:bodyPr anchor="ctr"/>
          <a:lstStyle>
            <a:lvl1pPr marL="0" indent="0" algn="ctr">
              <a:buNone/>
              <a:defRPr sz="2400">
                <a:solidFill>
                  <a:schemeClr val="accent1"/>
                </a:solidFill>
              </a:defRPr>
            </a:lvl1pPr>
          </a:lstStyle>
          <a:p>
            <a:endParaRPr lang="en-US" dirty="0"/>
          </a:p>
        </p:txBody>
      </p:sp>
      <p:sp>
        <p:nvSpPr>
          <p:cNvPr id="7" name="Text Placeholder 5"/>
          <p:cNvSpPr>
            <a:spLocks noGrp="1"/>
          </p:cNvSpPr>
          <p:nvPr>
            <p:ph type="body" sz="quarter" idx="18"/>
          </p:nvPr>
        </p:nvSpPr>
        <p:spPr bwMode="invGray">
          <a:xfrm>
            <a:off x="6985955" y="6330311"/>
            <a:ext cx="4422614" cy="39216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noFill/>
              </a:defRPr>
            </a:lvl1pPr>
          </a:lstStyle>
          <a:p>
            <a:pPr lvl="0"/>
            <a:r>
              <a:rPr lang="en-US" dirty="0" smtClean="0"/>
              <a:t>Click to edit Master text styles</a:t>
            </a:r>
            <a:endParaRPr lang="en-US" dirty="0"/>
          </a:p>
        </p:txBody>
      </p:sp>
      <p:sp>
        <p:nvSpPr>
          <p:cNvPr id="8" name="Rectangle 7"/>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Tree>
    <p:extLst>
      <p:ext uri="{BB962C8B-B14F-4D97-AF65-F5344CB8AC3E}">
        <p14:creationId xmlns:p14="http://schemas.microsoft.com/office/powerpoint/2010/main" val="8774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mage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10" name="Title 28"/>
          <p:cNvSpPr>
            <a:spLocks noGrp="1"/>
          </p:cNvSpPr>
          <p:nvPr>
            <p:ph type="title" hasCustomPrompt="1"/>
          </p:nvPr>
        </p:nvSpPr>
        <p:spPr bwMode="gray">
          <a:xfrm>
            <a:off x="548640" y="274320"/>
            <a:ext cx="6036718" cy="521208"/>
          </a:xfrm>
          <a:prstGeom prst="rect">
            <a:avLst/>
          </a:prstGeom>
        </p:spPr>
        <p:txBody>
          <a:bodyPr wrap="square" lIns="0" tIns="0" rIns="0" bIns="0"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tx1"/>
                </a:solidFill>
                <a:latin typeface="Arial" pitchFamily="34" charset="0"/>
                <a:ea typeface="+mn-ea"/>
                <a:cs typeface="Arial" pitchFamily="34" charset="0"/>
              </a:defRPr>
            </a:lvl1pPr>
          </a:lstStyle>
          <a:p>
            <a:r>
              <a:rPr lang="en-US" dirty="0" smtClean="0"/>
              <a:t>Click To Edit Master Title</a:t>
            </a:r>
            <a:endParaRPr lang="en-US" dirty="0"/>
          </a:p>
        </p:txBody>
      </p:sp>
      <p:sp>
        <p:nvSpPr>
          <p:cNvPr id="12" name="Freeform 5"/>
          <p:cNvSpPr>
            <a:spLocks noChangeAspect="1" noEditPoints="1"/>
          </p:cNvSpPr>
          <p:nvPr userDrawn="1"/>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Content Placeholder 2"/>
          <p:cNvSpPr>
            <a:spLocks noGrp="1"/>
          </p:cNvSpPr>
          <p:nvPr>
            <p:ph sz="half" idx="1"/>
          </p:nvPr>
        </p:nvSpPr>
        <p:spPr bwMode="gray">
          <a:xfrm>
            <a:off x="548640" y="1179575"/>
            <a:ext cx="603671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20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8"/>
          <p:cNvSpPr>
            <a:spLocks noGrp="1"/>
          </p:cNvSpPr>
          <p:nvPr>
            <p:ph type="pic" sz="quarter" idx="16"/>
          </p:nvPr>
        </p:nvSpPr>
        <p:spPr>
          <a:xfrm>
            <a:off x="6835285" y="0"/>
            <a:ext cx="5353539" cy="6858000"/>
          </a:xfrm>
          <a:prstGeom prst="rect">
            <a:avLst/>
          </a:prstGeom>
        </p:spPr>
        <p:txBody>
          <a:bodyPr anchor="ctr"/>
          <a:lstStyle>
            <a:lvl1pPr marL="0" indent="0" algn="ctr">
              <a:buNone/>
              <a:defRPr sz="2400">
                <a:solidFill>
                  <a:schemeClr val="accent1"/>
                </a:solidFill>
              </a:defRPr>
            </a:lvl1pPr>
          </a:lstStyle>
          <a:p>
            <a:endParaRPr lang="en-US" dirty="0"/>
          </a:p>
        </p:txBody>
      </p:sp>
      <p:sp>
        <p:nvSpPr>
          <p:cNvPr id="7" name="Text Placeholder 5"/>
          <p:cNvSpPr>
            <a:spLocks noGrp="1"/>
          </p:cNvSpPr>
          <p:nvPr>
            <p:ph type="body" sz="quarter" idx="18"/>
          </p:nvPr>
        </p:nvSpPr>
        <p:spPr bwMode="invGray">
          <a:xfrm>
            <a:off x="6985955" y="6330311"/>
            <a:ext cx="4422614" cy="39216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no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36557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to + Statement">
    <p:spTree>
      <p:nvGrpSpPr>
        <p:cNvPr id="1" name=""/>
        <p:cNvGrpSpPr/>
        <p:nvPr/>
      </p:nvGrpSpPr>
      <p:grpSpPr>
        <a:xfrm>
          <a:off x="0" y="0"/>
          <a:ext cx="0" cy="0"/>
          <a:chOff x="0" y="0"/>
          <a:chExt cx="0" cy="0"/>
        </a:xfrm>
      </p:grpSpPr>
      <p:sp>
        <p:nvSpPr>
          <p:cNvPr id="6" name="Picture Placeholder 8"/>
          <p:cNvSpPr>
            <a:spLocks noGrp="1"/>
          </p:cNvSpPr>
          <p:nvPr>
            <p:ph type="pic" sz="quarter" idx="16"/>
          </p:nvPr>
        </p:nvSpPr>
        <p:spPr>
          <a:xfrm>
            <a:off x="1" y="0"/>
            <a:ext cx="12188824" cy="6858000"/>
          </a:xfrm>
          <a:prstGeom prst="rect">
            <a:avLst/>
          </a:prstGeom>
        </p:spPr>
        <p:txBody>
          <a:bodyPr anchor="ctr"/>
          <a:lstStyle>
            <a:lvl1pPr marL="0" indent="0" algn="ctr">
              <a:buNone/>
              <a:defRPr sz="2400">
                <a:solidFill>
                  <a:schemeClr val="accent1"/>
                </a:solidFill>
              </a:defRPr>
            </a:lvl1pPr>
          </a:lstStyle>
          <a:p>
            <a:endParaRPr lang="en-US" dirty="0"/>
          </a:p>
        </p:txBody>
      </p:sp>
      <p:sp>
        <p:nvSpPr>
          <p:cNvPr id="15" name="Footer Placeholder 14"/>
          <p:cNvSpPr>
            <a:spLocks noGrp="1"/>
          </p:cNvSpPr>
          <p:nvPr>
            <p:ph type="ftr" sz="quarter" idx="10"/>
          </p:nvPr>
        </p:nvSpPr>
        <p:spPr/>
        <p:txBody>
          <a:bodyPr/>
          <a:lstStyle>
            <a:lvl1pPr>
              <a:defRPr>
                <a:solidFill>
                  <a:schemeClr val="bg1"/>
                </a:solidFill>
              </a:defRPr>
            </a:lvl1pPr>
          </a:lstStyle>
          <a:p>
            <a:r>
              <a:rPr lang="en-US" sz="1000" smtClean="0">
                <a:cs typeface="Arial" pitchFamily="34" charset="0"/>
              </a:rPr>
              <a:t>2015 Lenovo Internal. All rights reserved.</a:t>
            </a:r>
            <a:endParaRPr lang="en-US" sz="1000" dirty="0">
              <a:cs typeface="Arial" pitchFamily="34" charset="0"/>
            </a:endParaRPr>
          </a:p>
        </p:txBody>
      </p:sp>
      <p:sp>
        <p:nvSpPr>
          <p:cNvPr id="8" name="Rectangle 7"/>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
        <p:nvSpPr>
          <p:cNvPr id="13" name="Text Placeholder 5"/>
          <p:cNvSpPr>
            <a:spLocks noGrp="1"/>
          </p:cNvSpPr>
          <p:nvPr>
            <p:ph type="body" sz="quarter" idx="19"/>
          </p:nvPr>
        </p:nvSpPr>
        <p:spPr bwMode="invGray">
          <a:xfrm>
            <a:off x="568982" y="151551"/>
            <a:ext cx="4422614" cy="39216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sz="100">
                <a:noFill/>
              </a:defRPr>
            </a:lvl1pPr>
          </a:lstStyle>
          <a:p>
            <a:pPr lvl="0"/>
            <a:r>
              <a:rPr lang="en-US" dirty="0" smtClean="0"/>
              <a:t>Click to edit Master text styles</a:t>
            </a:r>
            <a:endParaRPr lang="en-US" dirty="0"/>
          </a:p>
        </p:txBody>
      </p:sp>
      <p:sp>
        <p:nvSpPr>
          <p:cNvPr id="14" name="Text Placeholder 3"/>
          <p:cNvSpPr>
            <a:spLocks noGrp="1"/>
          </p:cNvSpPr>
          <p:nvPr>
            <p:ph type="body" sz="quarter" idx="18" hasCustomPrompt="1"/>
          </p:nvPr>
        </p:nvSpPr>
        <p:spPr>
          <a:xfrm>
            <a:off x="0" y="3525794"/>
            <a:ext cx="7884015" cy="2290805"/>
          </a:xfrm>
          <a:prstGeom prst="rect">
            <a:avLst/>
          </a:prstGeom>
          <a:solidFill>
            <a:srgbClr val="FFFFFF">
              <a:alpha val="75000"/>
            </a:srgbClr>
          </a:solidFill>
        </p:spPr>
        <p:txBody>
          <a:bodyPr lIns="548640" tIns="182880" rIns="548640" bIns="182880" anchor="ctr">
            <a:normAutofit/>
          </a:bodyPr>
          <a:lstStyle>
            <a:lvl1pPr marL="0" indent="0">
              <a:lnSpc>
                <a:spcPct val="100000"/>
              </a:lnSpc>
              <a:buFont typeface="Arial" panose="020B0604020202020204" pitchFamily="34" charset="0"/>
              <a:buNone/>
              <a:defRPr sz="2700">
                <a:solidFill>
                  <a:schemeClr val="tx1"/>
                </a:solidFill>
              </a:defRPr>
            </a:lvl1pPr>
            <a:lvl2pPr marL="341313" indent="0">
              <a:buNone/>
              <a:defRPr/>
            </a:lvl2pPr>
            <a:lvl3pPr marL="679450" indent="0">
              <a:buNone/>
              <a:defRPr/>
            </a:lvl3pPr>
            <a:lvl4pPr marL="966787" indent="0">
              <a:buNone/>
              <a:defRPr/>
            </a:lvl4pPr>
            <a:lvl5pPr marL="1146175" indent="0">
              <a:buNone/>
              <a:defRPr/>
            </a:lvl5pPr>
          </a:lstStyle>
          <a:p>
            <a:pPr lvl="0"/>
            <a:r>
              <a:rPr lang="en-US" dirty="0" smtClean="0"/>
              <a:t>Click to edit text</a:t>
            </a:r>
            <a:endParaRPr lang="en-US" dirty="0"/>
          </a:p>
        </p:txBody>
      </p:sp>
    </p:spTree>
    <p:extLst>
      <p:ext uri="{BB962C8B-B14F-4D97-AF65-F5344CB8AC3E}">
        <p14:creationId xmlns:p14="http://schemas.microsoft.com/office/powerpoint/2010/main" val="373408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Layout - Sapphire">
    <p:bg>
      <p:bgPr>
        <a:solidFill>
          <a:schemeClr val="bg1"/>
        </a:solidFill>
        <a:effectLst/>
      </p:bgPr>
    </p:bg>
    <p:spTree>
      <p:nvGrpSpPr>
        <p:cNvPr id="1" name=""/>
        <p:cNvGrpSpPr/>
        <p:nvPr/>
      </p:nvGrpSpPr>
      <p:grpSpPr>
        <a:xfrm>
          <a:off x="0" y="0"/>
          <a:ext cx="0" cy="0"/>
          <a:chOff x="0" y="0"/>
          <a:chExt cx="0" cy="0"/>
        </a:xfrm>
      </p:grpSpPr>
      <p:sp>
        <p:nvSpPr>
          <p:cNvPr id="32" name="Rectangle 31"/>
          <p:cNvSpPr/>
          <p:nvPr userDrawn="1"/>
        </p:nvSpPr>
        <p:spPr>
          <a:xfrm>
            <a:off x="0" y="4639112"/>
            <a:ext cx="12188825" cy="2219160"/>
          </a:xfrm>
          <a:prstGeom prst="rect">
            <a:avLst/>
          </a:prstGeom>
          <a:gradFill flip="none" rotWithShape="1">
            <a:gsLst>
              <a:gs pos="0">
                <a:schemeClr val="tx2">
                  <a:alpha val="25000"/>
                </a:schemeClr>
              </a:gs>
              <a:gs pos="50000">
                <a:schemeClr val="bg1">
                  <a:alpha val="5000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19"/>
          <p:cNvSpPr>
            <a:spLocks noGrp="1"/>
          </p:cNvSpPr>
          <p:nvPr>
            <p:ph type="ftr" sz="quarter" idx="13"/>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grpSp>
        <p:nvGrpSpPr>
          <p:cNvPr id="8" name="Group 7"/>
          <p:cNvGrpSpPr/>
          <p:nvPr userDrawn="1"/>
        </p:nvGrpSpPr>
        <p:grpSpPr bwMode="gray">
          <a:xfrm>
            <a:off x="1828170" y="993484"/>
            <a:ext cx="8535661" cy="4341742"/>
            <a:chOff x="1828170" y="1258957"/>
            <a:chExt cx="8535661" cy="4341742"/>
          </a:xfrm>
        </p:grpSpPr>
        <p:sp>
          <p:nvSpPr>
            <p:cNvPr id="9" name="Freeform 9"/>
            <p:cNvSpPr>
              <a:spLocks/>
            </p:cNvSpPr>
            <p:nvPr userDrawn="1"/>
          </p:nvSpPr>
          <p:spPr bwMode="gray">
            <a:xfrm>
              <a:off x="5610226" y="4994274"/>
              <a:ext cx="974725" cy="606425"/>
            </a:xfrm>
            <a:custGeom>
              <a:avLst/>
              <a:gdLst>
                <a:gd name="T0" fmla="*/ 122 w 257"/>
                <a:gd name="T1" fmla="*/ 155 h 159"/>
                <a:gd name="T2" fmla="*/ 4 w 257"/>
                <a:gd name="T3" fmla="*/ 12 h 159"/>
                <a:gd name="T4" fmla="*/ 10 w 257"/>
                <a:gd name="T5" fmla="*/ 0 h 159"/>
                <a:gd name="T6" fmla="*/ 247 w 257"/>
                <a:gd name="T7" fmla="*/ 0 h 159"/>
                <a:gd name="T8" fmla="*/ 253 w 257"/>
                <a:gd name="T9" fmla="*/ 12 h 159"/>
                <a:gd name="T10" fmla="*/ 134 w 257"/>
                <a:gd name="T11" fmla="*/ 155 h 159"/>
                <a:gd name="T12" fmla="*/ 122 w 257"/>
                <a:gd name="T13" fmla="*/ 155 h 159"/>
              </a:gdLst>
              <a:ahLst/>
              <a:cxnLst>
                <a:cxn ang="0">
                  <a:pos x="T0" y="T1"/>
                </a:cxn>
                <a:cxn ang="0">
                  <a:pos x="T2" y="T3"/>
                </a:cxn>
                <a:cxn ang="0">
                  <a:pos x="T4" y="T5"/>
                </a:cxn>
                <a:cxn ang="0">
                  <a:pos x="T6" y="T7"/>
                </a:cxn>
                <a:cxn ang="0">
                  <a:pos x="T8" y="T9"/>
                </a:cxn>
                <a:cxn ang="0">
                  <a:pos x="T10" y="T11"/>
                </a:cxn>
                <a:cxn ang="0">
                  <a:pos x="T12" y="T13"/>
                </a:cxn>
              </a:cxnLst>
              <a:rect l="0" t="0" r="r" b="b"/>
              <a:pathLst>
                <a:path w="257" h="159">
                  <a:moveTo>
                    <a:pt x="122" y="155"/>
                  </a:moveTo>
                  <a:cubicBezTo>
                    <a:pt x="4" y="12"/>
                    <a:pt x="4" y="12"/>
                    <a:pt x="4" y="12"/>
                  </a:cubicBezTo>
                  <a:cubicBezTo>
                    <a:pt x="0" y="7"/>
                    <a:pt x="3" y="0"/>
                    <a:pt x="10" y="0"/>
                  </a:cubicBezTo>
                  <a:cubicBezTo>
                    <a:pt x="247" y="0"/>
                    <a:pt x="247" y="0"/>
                    <a:pt x="247" y="0"/>
                  </a:cubicBezTo>
                  <a:cubicBezTo>
                    <a:pt x="253" y="0"/>
                    <a:pt x="257" y="7"/>
                    <a:pt x="253" y="12"/>
                  </a:cubicBezTo>
                  <a:cubicBezTo>
                    <a:pt x="134" y="155"/>
                    <a:pt x="134" y="155"/>
                    <a:pt x="134" y="155"/>
                  </a:cubicBezTo>
                  <a:cubicBezTo>
                    <a:pt x="131" y="159"/>
                    <a:pt x="125" y="159"/>
                    <a:pt x="122" y="15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ounded Rectangle 9"/>
            <p:cNvSpPr/>
            <p:nvPr userDrawn="1"/>
          </p:nvSpPr>
          <p:spPr bwMode="gray">
            <a:xfrm>
              <a:off x="1828170" y="1258957"/>
              <a:ext cx="8535661" cy="3893151"/>
            </a:xfrm>
            <a:prstGeom prst="roundRect">
              <a:avLst>
                <a:gd name="adj" fmla="val 54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Text Placeholder 107"/>
          <p:cNvSpPr>
            <a:spLocks noGrp="1"/>
          </p:cNvSpPr>
          <p:nvPr>
            <p:ph type="body" sz="quarter" idx="18" hasCustomPrompt="1"/>
          </p:nvPr>
        </p:nvSpPr>
        <p:spPr bwMode="white">
          <a:xfrm>
            <a:off x="2042663" y="1276349"/>
            <a:ext cx="8106674" cy="3242641"/>
          </a:xfrm>
          <a:prstGeom prst="rect">
            <a:avLst/>
          </a:prstGeom>
        </p:spPr>
        <p:txBody>
          <a:bodyPr anchor="ctr">
            <a:normAutofit/>
          </a:bodyPr>
          <a:lstStyle>
            <a:lvl1pPr marL="0" indent="0" algn="ctr">
              <a:lnSpc>
                <a:spcPct val="100000"/>
              </a:lnSpc>
              <a:buNone/>
              <a:defRPr sz="3600">
                <a:solidFill>
                  <a:schemeClr val="bg1"/>
                </a:solidFill>
              </a:defRPr>
            </a:lvl1pPr>
            <a:lvl2pPr marL="341313" indent="0" algn="ctr">
              <a:buNone/>
              <a:defRPr>
                <a:solidFill>
                  <a:schemeClr val="bg1"/>
                </a:solidFill>
              </a:defRPr>
            </a:lvl2pPr>
            <a:lvl3pPr marL="679450" indent="0" algn="ctr">
              <a:buNone/>
              <a:defRPr>
                <a:solidFill>
                  <a:schemeClr val="bg1"/>
                </a:solidFill>
              </a:defRPr>
            </a:lvl3pPr>
            <a:lvl4pPr marL="966787" indent="0" algn="ctr">
              <a:buNone/>
              <a:defRPr>
                <a:solidFill>
                  <a:schemeClr val="bg1"/>
                </a:solidFill>
              </a:defRPr>
            </a:lvl4pPr>
            <a:lvl5pPr marL="1146175" indent="0" algn="ctr">
              <a:buNone/>
              <a:defRPr>
                <a:solidFill>
                  <a:schemeClr val="bg1"/>
                </a:solidFill>
              </a:defRPr>
            </a:lvl5pPr>
          </a:lstStyle>
          <a:p>
            <a:pPr lvl="0"/>
            <a:r>
              <a:rPr lang="en-US" dirty="0" smtClean="0"/>
              <a:t>Click to edit quote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 y="6013481"/>
            <a:ext cx="10058400" cy="681925"/>
          </a:xfrm>
          <a:prstGeom prst="rect">
            <a:avLst/>
          </a:prstGeom>
        </p:spPr>
      </p:pic>
      <p:sp>
        <p:nvSpPr>
          <p:cNvPr id="17" name="Text Placeholder 110"/>
          <p:cNvSpPr>
            <a:spLocks noGrp="1"/>
          </p:cNvSpPr>
          <p:nvPr>
            <p:ph type="body" sz="quarter" idx="19" hasCustomPrompt="1"/>
          </p:nvPr>
        </p:nvSpPr>
        <p:spPr>
          <a:xfrm>
            <a:off x="2042663" y="5555972"/>
            <a:ext cx="8106674" cy="876300"/>
          </a:xfrm>
          <a:prstGeom prst="rect">
            <a:avLst/>
          </a:prstGeom>
        </p:spPr>
        <p:txBody>
          <a:bodyPr/>
          <a:lstStyle>
            <a:lvl1pPr marL="0" indent="0" algn="ctr">
              <a:buNone/>
              <a:defRPr sz="2400" b="1">
                <a:solidFill>
                  <a:schemeClr val="tx1"/>
                </a:solidFill>
              </a:defRPr>
            </a:lvl1pPr>
            <a:lvl2pPr marL="341313" indent="0">
              <a:buNone/>
              <a:defRPr/>
            </a:lvl2pPr>
            <a:lvl3pPr marL="679450" indent="0">
              <a:buNone/>
              <a:defRPr/>
            </a:lvl3pPr>
            <a:lvl4pPr marL="966787" indent="0">
              <a:buNone/>
              <a:defRPr/>
            </a:lvl4pPr>
            <a:lvl5pPr marL="1146175" indent="0">
              <a:buNone/>
              <a:defRPr/>
            </a:lvl5pPr>
          </a:lstStyle>
          <a:p>
            <a:pPr lvl="0"/>
            <a:r>
              <a:rPr lang="en-US" dirty="0" smtClean="0"/>
              <a:t>Click to edit quote source</a:t>
            </a:r>
            <a:endParaRPr lang="en-US" dirty="0"/>
          </a:p>
        </p:txBody>
      </p:sp>
      <p:grpSp>
        <p:nvGrpSpPr>
          <p:cNvPr id="18" name="Group 17"/>
          <p:cNvGrpSpPr/>
          <p:nvPr userDrawn="1"/>
        </p:nvGrpSpPr>
        <p:grpSpPr>
          <a:xfrm>
            <a:off x="5800725" y="4633135"/>
            <a:ext cx="590550" cy="104775"/>
            <a:chOff x="5738813" y="4606631"/>
            <a:chExt cx="590550" cy="104775"/>
          </a:xfrm>
          <a:solidFill>
            <a:schemeClr val="accent5"/>
          </a:solidFill>
        </p:grpSpPr>
        <p:sp>
          <p:nvSpPr>
            <p:cNvPr id="19" name="Oval 18"/>
            <p:cNvSpPr/>
            <p:nvPr userDrawn="1"/>
          </p:nvSpPr>
          <p:spPr>
            <a:xfrm>
              <a:off x="5738813" y="4606631"/>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p:cNvSpPr/>
            <p:nvPr userDrawn="1"/>
          </p:nvSpPr>
          <p:spPr>
            <a:xfrm>
              <a:off x="5981700" y="4606631"/>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p:cNvSpPr/>
            <p:nvPr userDrawn="1"/>
          </p:nvSpPr>
          <p:spPr>
            <a:xfrm>
              <a:off x="6224588" y="4606631"/>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3" name="Group 22"/>
          <p:cNvGrpSpPr/>
          <p:nvPr userDrawn="1"/>
        </p:nvGrpSpPr>
        <p:grpSpPr bwMode="gray">
          <a:xfrm>
            <a:off x="5853433" y="734066"/>
            <a:ext cx="485134" cy="485134"/>
            <a:chOff x="5853433" y="734066"/>
            <a:chExt cx="485134" cy="485134"/>
          </a:xfrm>
        </p:grpSpPr>
        <p:sp>
          <p:nvSpPr>
            <p:cNvPr id="24" name="Oval 23"/>
            <p:cNvSpPr/>
            <p:nvPr userDrawn="1"/>
          </p:nvSpPr>
          <p:spPr bwMode="gray">
            <a:xfrm>
              <a:off x="5886450" y="767634"/>
              <a:ext cx="419098" cy="4190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25" name="Freeform 9"/>
            <p:cNvSpPr>
              <a:spLocks noEditPoints="1"/>
            </p:cNvSpPr>
            <p:nvPr userDrawn="1"/>
          </p:nvSpPr>
          <p:spPr bwMode="gray">
            <a:xfrm>
              <a:off x="5853433" y="734066"/>
              <a:ext cx="485134" cy="485134"/>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206 w 412"/>
                <a:gd name="T11" fmla="*/ 376 h 412"/>
                <a:gd name="T12" fmla="*/ 36 w 412"/>
                <a:gd name="T13" fmla="*/ 206 h 412"/>
                <a:gd name="T14" fmla="*/ 206 w 412"/>
                <a:gd name="T15" fmla="*/ 36 h 412"/>
                <a:gd name="T16" fmla="*/ 376 w 412"/>
                <a:gd name="T17" fmla="*/ 206 h 412"/>
                <a:gd name="T18" fmla="*/ 206 w 412"/>
                <a:gd name="T19" fmla="*/ 376 h 412"/>
                <a:gd name="T20" fmla="*/ 189 w 412"/>
                <a:gd name="T21" fmla="*/ 262 h 412"/>
                <a:gd name="T22" fmla="*/ 125 w 412"/>
                <a:gd name="T23" fmla="*/ 262 h 412"/>
                <a:gd name="T24" fmla="*/ 125 w 412"/>
                <a:gd name="T25" fmla="*/ 216 h 412"/>
                <a:gd name="T26" fmla="*/ 130 w 412"/>
                <a:gd name="T27" fmla="*/ 172 h 412"/>
                <a:gd name="T28" fmla="*/ 148 w 412"/>
                <a:gd name="T29" fmla="*/ 143 h 412"/>
                <a:gd name="T30" fmla="*/ 182 w 412"/>
                <a:gd name="T31" fmla="*/ 123 h 412"/>
                <a:gd name="T32" fmla="*/ 194 w 412"/>
                <a:gd name="T33" fmla="*/ 150 h 412"/>
                <a:gd name="T34" fmla="*/ 167 w 412"/>
                <a:gd name="T35" fmla="*/ 167 h 412"/>
                <a:gd name="T36" fmla="*/ 158 w 412"/>
                <a:gd name="T37" fmla="*/ 198 h 412"/>
                <a:gd name="T38" fmla="*/ 189 w 412"/>
                <a:gd name="T39" fmla="*/ 198 h 412"/>
                <a:gd name="T40" fmla="*/ 189 w 412"/>
                <a:gd name="T41" fmla="*/ 262 h 412"/>
                <a:gd name="T42" fmla="*/ 278 w 412"/>
                <a:gd name="T43" fmla="*/ 262 h 412"/>
                <a:gd name="T44" fmla="*/ 214 w 412"/>
                <a:gd name="T45" fmla="*/ 262 h 412"/>
                <a:gd name="T46" fmla="*/ 214 w 412"/>
                <a:gd name="T47" fmla="*/ 216 h 412"/>
                <a:gd name="T48" fmla="*/ 219 w 412"/>
                <a:gd name="T49" fmla="*/ 172 h 412"/>
                <a:gd name="T50" fmla="*/ 237 w 412"/>
                <a:gd name="T51" fmla="*/ 143 h 412"/>
                <a:gd name="T52" fmla="*/ 270 w 412"/>
                <a:gd name="T53" fmla="*/ 123 h 412"/>
                <a:gd name="T54" fmla="*/ 283 w 412"/>
                <a:gd name="T55" fmla="*/ 150 h 412"/>
                <a:gd name="T56" fmla="*/ 255 w 412"/>
                <a:gd name="T57" fmla="*/ 167 h 412"/>
                <a:gd name="T58" fmla="*/ 247 w 412"/>
                <a:gd name="T59" fmla="*/ 198 h 412"/>
                <a:gd name="T60" fmla="*/ 278 w 412"/>
                <a:gd name="T61" fmla="*/ 198 h 412"/>
                <a:gd name="T62" fmla="*/ 278 w 412"/>
                <a:gd name="T63" fmla="*/ 26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2" h="412">
                  <a:moveTo>
                    <a:pt x="206" y="0"/>
                  </a:moveTo>
                  <a:cubicBezTo>
                    <a:pt x="92" y="0"/>
                    <a:pt x="0" y="93"/>
                    <a:pt x="0" y="206"/>
                  </a:cubicBezTo>
                  <a:cubicBezTo>
                    <a:pt x="0" y="320"/>
                    <a:pt x="92" y="412"/>
                    <a:pt x="206" y="412"/>
                  </a:cubicBezTo>
                  <a:cubicBezTo>
                    <a:pt x="320" y="412"/>
                    <a:pt x="412" y="320"/>
                    <a:pt x="412" y="206"/>
                  </a:cubicBezTo>
                  <a:cubicBezTo>
                    <a:pt x="412" y="93"/>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189" y="262"/>
                  </a:moveTo>
                  <a:cubicBezTo>
                    <a:pt x="125" y="262"/>
                    <a:pt x="125" y="262"/>
                    <a:pt x="125" y="262"/>
                  </a:cubicBezTo>
                  <a:cubicBezTo>
                    <a:pt x="125" y="216"/>
                    <a:pt x="125" y="216"/>
                    <a:pt x="125" y="216"/>
                  </a:cubicBezTo>
                  <a:cubicBezTo>
                    <a:pt x="125" y="197"/>
                    <a:pt x="127" y="183"/>
                    <a:pt x="130" y="172"/>
                  </a:cubicBezTo>
                  <a:cubicBezTo>
                    <a:pt x="133" y="161"/>
                    <a:pt x="139" y="152"/>
                    <a:pt x="148" y="143"/>
                  </a:cubicBezTo>
                  <a:cubicBezTo>
                    <a:pt x="157" y="135"/>
                    <a:pt x="168" y="128"/>
                    <a:pt x="182" y="123"/>
                  </a:cubicBezTo>
                  <a:cubicBezTo>
                    <a:pt x="194" y="150"/>
                    <a:pt x="194" y="150"/>
                    <a:pt x="194" y="150"/>
                  </a:cubicBezTo>
                  <a:cubicBezTo>
                    <a:pt x="182" y="154"/>
                    <a:pt x="172" y="160"/>
                    <a:pt x="167" y="167"/>
                  </a:cubicBezTo>
                  <a:cubicBezTo>
                    <a:pt x="161" y="175"/>
                    <a:pt x="158" y="185"/>
                    <a:pt x="158" y="198"/>
                  </a:cubicBezTo>
                  <a:cubicBezTo>
                    <a:pt x="189" y="198"/>
                    <a:pt x="189" y="198"/>
                    <a:pt x="189" y="198"/>
                  </a:cubicBezTo>
                  <a:lnTo>
                    <a:pt x="189" y="262"/>
                  </a:lnTo>
                  <a:close/>
                  <a:moveTo>
                    <a:pt x="278" y="262"/>
                  </a:moveTo>
                  <a:cubicBezTo>
                    <a:pt x="214" y="262"/>
                    <a:pt x="214" y="262"/>
                    <a:pt x="214" y="262"/>
                  </a:cubicBezTo>
                  <a:cubicBezTo>
                    <a:pt x="214" y="216"/>
                    <a:pt x="214" y="216"/>
                    <a:pt x="214" y="216"/>
                  </a:cubicBezTo>
                  <a:cubicBezTo>
                    <a:pt x="214" y="197"/>
                    <a:pt x="215" y="182"/>
                    <a:pt x="219" y="172"/>
                  </a:cubicBezTo>
                  <a:cubicBezTo>
                    <a:pt x="222" y="161"/>
                    <a:pt x="228" y="152"/>
                    <a:pt x="237" y="143"/>
                  </a:cubicBezTo>
                  <a:cubicBezTo>
                    <a:pt x="246" y="135"/>
                    <a:pt x="257" y="128"/>
                    <a:pt x="270" y="123"/>
                  </a:cubicBezTo>
                  <a:cubicBezTo>
                    <a:pt x="283" y="150"/>
                    <a:pt x="283" y="150"/>
                    <a:pt x="283" y="150"/>
                  </a:cubicBezTo>
                  <a:cubicBezTo>
                    <a:pt x="270" y="154"/>
                    <a:pt x="261" y="160"/>
                    <a:pt x="255" y="167"/>
                  </a:cubicBezTo>
                  <a:cubicBezTo>
                    <a:pt x="250" y="175"/>
                    <a:pt x="247" y="185"/>
                    <a:pt x="247" y="198"/>
                  </a:cubicBezTo>
                  <a:cubicBezTo>
                    <a:pt x="278" y="198"/>
                    <a:pt x="278" y="198"/>
                    <a:pt x="278" y="198"/>
                  </a:cubicBezTo>
                  <a:lnTo>
                    <a:pt x="278" y="2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Rectangle 28"/>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Tree>
    <p:extLst>
      <p:ext uri="{BB962C8B-B14F-4D97-AF65-F5344CB8AC3E}">
        <p14:creationId xmlns:p14="http://schemas.microsoft.com/office/powerpoint/2010/main" val="15560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Product - No Background">
    <p:bg>
      <p:bgPr>
        <a:solidFill>
          <a:schemeClr val="bg1"/>
        </a:solidFill>
        <a:effectLst/>
      </p:bgPr>
    </p:bg>
    <p:spTree>
      <p:nvGrpSpPr>
        <p:cNvPr id="1" name=""/>
        <p:cNvGrpSpPr/>
        <p:nvPr/>
      </p:nvGrpSpPr>
      <p:grpSpPr>
        <a:xfrm>
          <a:off x="0" y="0"/>
          <a:ext cx="0" cy="0"/>
          <a:chOff x="0" y="0"/>
          <a:chExt cx="0" cy="0"/>
        </a:xfrm>
      </p:grpSpPr>
      <p:sp>
        <p:nvSpPr>
          <p:cNvPr id="71" name="Rectangle 70"/>
          <p:cNvSpPr/>
          <p:nvPr userDrawn="1"/>
        </p:nvSpPr>
        <p:spPr>
          <a:xfrm>
            <a:off x="0" y="4639112"/>
            <a:ext cx="12188825" cy="2219160"/>
          </a:xfrm>
          <a:prstGeom prst="rect">
            <a:avLst/>
          </a:prstGeom>
          <a:gradFill flip="none" rotWithShape="1">
            <a:gsLst>
              <a:gs pos="0">
                <a:schemeClr val="tx2">
                  <a:alpha val="25000"/>
                </a:schemeClr>
              </a:gs>
              <a:gs pos="50000">
                <a:schemeClr val="bg1">
                  <a:alpha val="5000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userDrawn="1"/>
        </p:nvSpPr>
        <p:spPr>
          <a:xfrm>
            <a:off x="5931017" y="0"/>
            <a:ext cx="6260983" cy="6858000"/>
          </a:xfrm>
          <a:prstGeom prst="ellipse">
            <a:avLst/>
          </a:prstGeom>
          <a:gradFill flip="none" rotWithShape="1">
            <a:gsLst>
              <a:gs pos="0">
                <a:srgbClr val="515151"/>
              </a:gs>
              <a:gs pos="56000">
                <a:schemeClr val="bg2">
                  <a:lumMod val="45000"/>
                  <a:lumOff val="55000"/>
                  <a:alpha val="71000"/>
                </a:schemeClr>
              </a:gs>
              <a:gs pos="100000">
                <a:schemeClr val="bg2">
                  <a:lumMod val="30000"/>
                  <a:lumOff val="7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20" name="Footer Placeholder 19"/>
          <p:cNvSpPr>
            <a:spLocks noGrp="1"/>
          </p:cNvSpPr>
          <p:nvPr>
            <p:ph type="ftr" sz="quarter" idx="13"/>
          </p:nvPr>
        </p:nvSpPr>
        <p:spPr>
          <a:xfrm>
            <a:off x="548640" y="6473952"/>
            <a:ext cx="2413343" cy="153888"/>
          </a:xfrm>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50" name="Rectangle 49"/>
          <p:cNvSpPr/>
          <p:nvPr userDrawn="1"/>
        </p:nvSpPr>
        <p:spPr bwMode="white">
          <a:xfrm>
            <a:off x="6800850" y="840981"/>
            <a:ext cx="4815286" cy="6017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8"/>
          <p:cNvGrpSpPr>
            <a:grpSpLocks noChangeAspect="1"/>
          </p:cNvGrpSpPr>
          <p:nvPr userDrawn="1"/>
        </p:nvGrpSpPr>
        <p:grpSpPr bwMode="gray">
          <a:xfrm>
            <a:off x="6988336" y="6341251"/>
            <a:ext cx="4416552" cy="289610"/>
            <a:chOff x="-1225" y="1829"/>
            <a:chExt cx="10126" cy="664"/>
          </a:xfrm>
        </p:grpSpPr>
        <p:sp>
          <p:nvSpPr>
            <p:cNvPr id="52" name="Oval 29"/>
            <p:cNvSpPr>
              <a:spLocks noChangeArrowheads="1"/>
            </p:cNvSpPr>
            <p:nvPr userDrawn="1"/>
          </p:nvSpPr>
          <p:spPr bwMode="gray">
            <a:xfrm>
              <a:off x="356" y="2283"/>
              <a:ext cx="87" cy="88"/>
            </a:xfrm>
            <a:prstGeom prst="ellipse">
              <a:avLst/>
            </a:pr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30"/>
            <p:cNvSpPr>
              <a:spLocks noChangeArrowheads="1"/>
            </p:cNvSpPr>
            <p:nvPr userDrawn="1"/>
          </p:nvSpPr>
          <p:spPr bwMode="gray">
            <a:xfrm>
              <a:off x="500" y="2283"/>
              <a:ext cx="83" cy="88"/>
            </a:xfrm>
            <a:prstGeom prst="ellipse">
              <a:avLst/>
            </a:pr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31"/>
            <p:cNvSpPr>
              <a:spLocks noChangeArrowheads="1"/>
            </p:cNvSpPr>
            <p:nvPr userDrawn="1"/>
          </p:nvSpPr>
          <p:spPr bwMode="gray">
            <a:xfrm>
              <a:off x="640" y="2283"/>
              <a:ext cx="87" cy="88"/>
            </a:xfrm>
            <a:prstGeom prst="ellipse">
              <a:avLst/>
            </a:pr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
            <p:cNvSpPr>
              <a:spLocks/>
            </p:cNvSpPr>
            <p:nvPr userDrawn="1"/>
          </p:nvSpPr>
          <p:spPr bwMode="gray">
            <a:xfrm>
              <a:off x="8520" y="2152"/>
              <a:ext cx="274" cy="315"/>
            </a:xfrm>
            <a:custGeom>
              <a:avLst/>
              <a:gdLst>
                <a:gd name="T0" fmla="*/ 102 w 116"/>
                <a:gd name="T1" fmla="*/ 114 h 132"/>
                <a:gd name="T2" fmla="*/ 93 w 116"/>
                <a:gd name="T3" fmla="*/ 130 h 132"/>
                <a:gd name="T4" fmla="*/ 73 w 116"/>
                <a:gd name="T5" fmla="*/ 131 h 132"/>
                <a:gd name="T6" fmla="*/ 53 w 116"/>
                <a:gd name="T7" fmla="*/ 129 h 132"/>
                <a:gd name="T8" fmla="*/ 43 w 116"/>
                <a:gd name="T9" fmla="*/ 128 h 132"/>
                <a:gd name="T10" fmla="*/ 34 w 116"/>
                <a:gd name="T11" fmla="*/ 125 h 132"/>
                <a:gd name="T12" fmla="*/ 17 w 116"/>
                <a:gd name="T13" fmla="*/ 126 h 132"/>
                <a:gd name="T14" fmla="*/ 0 w 116"/>
                <a:gd name="T15" fmla="*/ 128 h 132"/>
                <a:gd name="T16" fmla="*/ 0 w 116"/>
                <a:gd name="T17" fmla="*/ 70 h 132"/>
                <a:gd name="T18" fmla="*/ 20 w 116"/>
                <a:gd name="T19" fmla="*/ 70 h 132"/>
                <a:gd name="T20" fmla="*/ 29 w 116"/>
                <a:gd name="T21" fmla="*/ 58 h 132"/>
                <a:gd name="T22" fmla="*/ 36 w 116"/>
                <a:gd name="T23" fmla="*/ 45 h 132"/>
                <a:gd name="T24" fmla="*/ 44 w 116"/>
                <a:gd name="T25" fmla="*/ 37 h 132"/>
                <a:gd name="T26" fmla="*/ 51 w 116"/>
                <a:gd name="T27" fmla="*/ 15 h 132"/>
                <a:gd name="T28" fmla="*/ 52 w 116"/>
                <a:gd name="T29" fmla="*/ 0 h 132"/>
                <a:gd name="T30" fmla="*/ 66 w 116"/>
                <a:gd name="T31" fmla="*/ 36 h 132"/>
                <a:gd name="T32" fmla="*/ 67 w 116"/>
                <a:gd name="T33" fmla="*/ 50 h 132"/>
                <a:gd name="T34" fmla="*/ 84 w 116"/>
                <a:gd name="T35" fmla="*/ 50 h 132"/>
                <a:gd name="T36" fmla="*/ 108 w 116"/>
                <a:gd name="T37" fmla="*/ 57 h 132"/>
                <a:gd name="T38" fmla="*/ 114 w 116"/>
                <a:gd name="T39" fmla="*/ 64 h 132"/>
                <a:gd name="T40" fmla="*/ 112 w 116"/>
                <a:gd name="T41" fmla="*/ 73 h 132"/>
                <a:gd name="T42" fmla="*/ 115 w 116"/>
                <a:gd name="T43" fmla="*/ 84 h 132"/>
                <a:gd name="T44" fmla="*/ 111 w 116"/>
                <a:gd name="T45" fmla="*/ 94 h 132"/>
                <a:gd name="T46" fmla="*/ 112 w 116"/>
                <a:gd name="T47" fmla="*/ 102 h 132"/>
                <a:gd name="T48" fmla="*/ 102 w 116"/>
                <a:gd name="T49" fmla="*/ 11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32">
                  <a:moveTo>
                    <a:pt x="102" y="114"/>
                  </a:moveTo>
                  <a:cubicBezTo>
                    <a:pt x="103" y="121"/>
                    <a:pt x="99" y="128"/>
                    <a:pt x="93" y="130"/>
                  </a:cubicBezTo>
                  <a:cubicBezTo>
                    <a:pt x="88" y="132"/>
                    <a:pt x="79" y="131"/>
                    <a:pt x="73" y="131"/>
                  </a:cubicBezTo>
                  <a:cubicBezTo>
                    <a:pt x="66" y="131"/>
                    <a:pt x="60" y="130"/>
                    <a:pt x="53" y="129"/>
                  </a:cubicBezTo>
                  <a:cubicBezTo>
                    <a:pt x="49" y="129"/>
                    <a:pt x="46" y="129"/>
                    <a:pt x="43" y="128"/>
                  </a:cubicBezTo>
                  <a:cubicBezTo>
                    <a:pt x="40" y="127"/>
                    <a:pt x="37" y="126"/>
                    <a:pt x="34" y="125"/>
                  </a:cubicBezTo>
                  <a:cubicBezTo>
                    <a:pt x="28" y="125"/>
                    <a:pt x="22" y="126"/>
                    <a:pt x="17" y="126"/>
                  </a:cubicBezTo>
                  <a:cubicBezTo>
                    <a:pt x="11" y="127"/>
                    <a:pt x="6" y="127"/>
                    <a:pt x="0" y="128"/>
                  </a:cubicBezTo>
                  <a:cubicBezTo>
                    <a:pt x="0" y="108"/>
                    <a:pt x="0" y="89"/>
                    <a:pt x="0" y="70"/>
                  </a:cubicBezTo>
                  <a:cubicBezTo>
                    <a:pt x="6" y="69"/>
                    <a:pt x="14" y="71"/>
                    <a:pt x="20" y="70"/>
                  </a:cubicBezTo>
                  <a:cubicBezTo>
                    <a:pt x="24" y="69"/>
                    <a:pt x="27" y="62"/>
                    <a:pt x="29" y="58"/>
                  </a:cubicBezTo>
                  <a:cubicBezTo>
                    <a:pt x="32" y="54"/>
                    <a:pt x="34" y="49"/>
                    <a:pt x="36" y="45"/>
                  </a:cubicBezTo>
                  <a:cubicBezTo>
                    <a:pt x="38" y="42"/>
                    <a:pt x="42" y="40"/>
                    <a:pt x="44" y="37"/>
                  </a:cubicBezTo>
                  <a:cubicBezTo>
                    <a:pt x="47" y="31"/>
                    <a:pt x="50" y="23"/>
                    <a:pt x="51" y="15"/>
                  </a:cubicBezTo>
                  <a:cubicBezTo>
                    <a:pt x="51" y="10"/>
                    <a:pt x="50" y="5"/>
                    <a:pt x="52" y="0"/>
                  </a:cubicBezTo>
                  <a:cubicBezTo>
                    <a:pt x="68" y="0"/>
                    <a:pt x="68" y="19"/>
                    <a:pt x="66" y="36"/>
                  </a:cubicBezTo>
                  <a:cubicBezTo>
                    <a:pt x="66" y="40"/>
                    <a:pt x="64" y="47"/>
                    <a:pt x="67" y="50"/>
                  </a:cubicBezTo>
                  <a:cubicBezTo>
                    <a:pt x="70" y="51"/>
                    <a:pt x="79" y="50"/>
                    <a:pt x="84" y="50"/>
                  </a:cubicBezTo>
                  <a:cubicBezTo>
                    <a:pt x="96" y="50"/>
                    <a:pt x="102" y="52"/>
                    <a:pt x="108" y="57"/>
                  </a:cubicBezTo>
                  <a:cubicBezTo>
                    <a:pt x="110" y="58"/>
                    <a:pt x="114" y="61"/>
                    <a:pt x="114" y="64"/>
                  </a:cubicBezTo>
                  <a:cubicBezTo>
                    <a:pt x="115" y="67"/>
                    <a:pt x="112" y="70"/>
                    <a:pt x="112" y="73"/>
                  </a:cubicBezTo>
                  <a:cubicBezTo>
                    <a:pt x="112" y="77"/>
                    <a:pt x="116" y="81"/>
                    <a:pt x="115" y="84"/>
                  </a:cubicBezTo>
                  <a:cubicBezTo>
                    <a:pt x="115" y="87"/>
                    <a:pt x="111" y="90"/>
                    <a:pt x="111" y="94"/>
                  </a:cubicBezTo>
                  <a:cubicBezTo>
                    <a:pt x="110" y="96"/>
                    <a:pt x="112" y="99"/>
                    <a:pt x="112" y="102"/>
                  </a:cubicBezTo>
                  <a:cubicBezTo>
                    <a:pt x="111" y="108"/>
                    <a:pt x="104" y="109"/>
                    <a:pt x="102" y="114"/>
                  </a:cubicBezTo>
                </a:path>
              </a:pathLst>
            </a:cu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
            <p:cNvSpPr>
              <a:spLocks/>
            </p:cNvSpPr>
            <p:nvPr userDrawn="1"/>
          </p:nvSpPr>
          <p:spPr bwMode="gray">
            <a:xfrm>
              <a:off x="-1136" y="2183"/>
              <a:ext cx="272" cy="286"/>
            </a:xfrm>
            <a:custGeom>
              <a:avLst/>
              <a:gdLst>
                <a:gd name="T0" fmla="*/ 154 w 272"/>
                <a:gd name="T1" fmla="*/ 0 h 286"/>
                <a:gd name="T2" fmla="*/ 154 w 272"/>
                <a:gd name="T3" fmla="*/ 126 h 286"/>
                <a:gd name="T4" fmla="*/ 272 w 272"/>
                <a:gd name="T5" fmla="*/ 126 h 286"/>
                <a:gd name="T6" fmla="*/ 272 w 272"/>
                <a:gd name="T7" fmla="*/ 160 h 286"/>
                <a:gd name="T8" fmla="*/ 154 w 272"/>
                <a:gd name="T9" fmla="*/ 160 h 286"/>
                <a:gd name="T10" fmla="*/ 154 w 272"/>
                <a:gd name="T11" fmla="*/ 286 h 286"/>
                <a:gd name="T12" fmla="*/ 119 w 272"/>
                <a:gd name="T13" fmla="*/ 286 h 286"/>
                <a:gd name="T14" fmla="*/ 119 w 272"/>
                <a:gd name="T15" fmla="*/ 160 h 286"/>
                <a:gd name="T16" fmla="*/ 0 w 272"/>
                <a:gd name="T17" fmla="*/ 160 h 286"/>
                <a:gd name="T18" fmla="*/ 0 w 272"/>
                <a:gd name="T19" fmla="*/ 126 h 286"/>
                <a:gd name="T20" fmla="*/ 119 w 272"/>
                <a:gd name="T21" fmla="*/ 126 h 286"/>
                <a:gd name="T22" fmla="*/ 119 w 272"/>
                <a:gd name="T23" fmla="*/ 0 h 286"/>
                <a:gd name="T24" fmla="*/ 154 w 272"/>
                <a:gd name="T25" fmla="*/ 0 h 286"/>
                <a:gd name="T26" fmla="*/ 154 w 272"/>
                <a:gd name="T27" fmla="*/ 0 h 286"/>
                <a:gd name="T28" fmla="*/ 154 w 272"/>
                <a:gd name="T29"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86">
                  <a:moveTo>
                    <a:pt x="154" y="0"/>
                  </a:moveTo>
                  <a:lnTo>
                    <a:pt x="154" y="126"/>
                  </a:lnTo>
                  <a:lnTo>
                    <a:pt x="272" y="126"/>
                  </a:lnTo>
                  <a:lnTo>
                    <a:pt x="272" y="160"/>
                  </a:lnTo>
                  <a:lnTo>
                    <a:pt x="154" y="160"/>
                  </a:lnTo>
                  <a:lnTo>
                    <a:pt x="154" y="286"/>
                  </a:lnTo>
                  <a:lnTo>
                    <a:pt x="119" y="286"/>
                  </a:lnTo>
                  <a:lnTo>
                    <a:pt x="119" y="160"/>
                  </a:lnTo>
                  <a:lnTo>
                    <a:pt x="0" y="160"/>
                  </a:lnTo>
                  <a:lnTo>
                    <a:pt x="0" y="126"/>
                  </a:lnTo>
                  <a:lnTo>
                    <a:pt x="119" y="126"/>
                  </a:lnTo>
                  <a:lnTo>
                    <a:pt x="119" y="0"/>
                  </a:lnTo>
                  <a:lnTo>
                    <a:pt x="154" y="0"/>
                  </a:lnTo>
                  <a:lnTo>
                    <a:pt x="154" y="0"/>
                  </a:lnTo>
                  <a:lnTo>
                    <a:pt x="154" y="0"/>
                  </a:lnTo>
                  <a:close/>
                </a:path>
              </a:pathLst>
            </a:cu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4"/>
            <p:cNvSpPr>
              <a:spLocks/>
            </p:cNvSpPr>
            <p:nvPr userDrawn="1"/>
          </p:nvSpPr>
          <p:spPr bwMode="gray">
            <a:xfrm>
              <a:off x="-1136" y="2183"/>
              <a:ext cx="272" cy="286"/>
            </a:xfrm>
            <a:custGeom>
              <a:avLst/>
              <a:gdLst>
                <a:gd name="T0" fmla="*/ 154 w 272"/>
                <a:gd name="T1" fmla="*/ 0 h 286"/>
                <a:gd name="T2" fmla="*/ 154 w 272"/>
                <a:gd name="T3" fmla="*/ 126 h 286"/>
                <a:gd name="T4" fmla="*/ 272 w 272"/>
                <a:gd name="T5" fmla="*/ 126 h 286"/>
                <a:gd name="T6" fmla="*/ 272 w 272"/>
                <a:gd name="T7" fmla="*/ 160 h 286"/>
                <a:gd name="T8" fmla="*/ 154 w 272"/>
                <a:gd name="T9" fmla="*/ 160 h 286"/>
                <a:gd name="T10" fmla="*/ 154 w 272"/>
                <a:gd name="T11" fmla="*/ 286 h 286"/>
                <a:gd name="T12" fmla="*/ 119 w 272"/>
                <a:gd name="T13" fmla="*/ 286 h 286"/>
                <a:gd name="T14" fmla="*/ 119 w 272"/>
                <a:gd name="T15" fmla="*/ 160 h 286"/>
                <a:gd name="T16" fmla="*/ 0 w 272"/>
                <a:gd name="T17" fmla="*/ 160 h 286"/>
                <a:gd name="T18" fmla="*/ 0 w 272"/>
                <a:gd name="T19" fmla="*/ 126 h 286"/>
                <a:gd name="T20" fmla="*/ 119 w 272"/>
                <a:gd name="T21" fmla="*/ 126 h 286"/>
                <a:gd name="T22" fmla="*/ 119 w 272"/>
                <a:gd name="T23" fmla="*/ 0 h 286"/>
                <a:gd name="T24" fmla="*/ 154 w 272"/>
                <a:gd name="T25" fmla="*/ 0 h 286"/>
                <a:gd name="T26" fmla="*/ 154 w 272"/>
                <a:gd name="T27" fmla="*/ 0 h 286"/>
                <a:gd name="T28" fmla="*/ 154 w 272"/>
                <a:gd name="T29"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86">
                  <a:moveTo>
                    <a:pt x="154" y="0"/>
                  </a:moveTo>
                  <a:lnTo>
                    <a:pt x="154" y="126"/>
                  </a:lnTo>
                  <a:lnTo>
                    <a:pt x="272" y="126"/>
                  </a:lnTo>
                  <a:lnTo>
                    <a:pt x="272" y="160"/>
                  </a:lnTo>
                  <a:lnTo>
                    <a:pt x="154" y="160"/>
                  </a:lnTo>
                  <a:lnTo>
                    <a:pt x="154" y="286"/>
                  </a:lnTo>
                  <a:lnTo>
                    <a:pt x="119" y="286"/>
                  </a:lnTo>
                  <a:lnTo>
                    <a:pt x="119" y="160"/>
                  </a:lnTo>
                  <a:lnTo>
                    <a:pt x="0" y="160"/>
                  </a:lnTo>
                  <a:lnTo>
                    <a:pt x="0" y="126"/>
                  </a:lnTo>
                  <a:lnTo>
                    <a:pt x="119" y="126"/>
                  </a:lnTo>
                  <a:lnTo>
                    <a:pt x="119" y="0"/>
                  </a:lnTo>
                  <a:lnTo>
                    <a:pt x="154" y="0"/>
                  </a:lnTo>
                  <a:lnTo>
                    <a:pt x="154" y="0"/>
                  </a:lnTo>
                  <a:lnTo>
                    <a:pt x="154" y="0"/>
                  </a:lnTo>
                  <a:close/>
                </a:path>
              </a:pathLst>
            </a:cu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p:cNvSpPr>
            <p:nvPr userDrawn="1"/>
          </p:nvSpPr>
          <p:spPr bwMode="gray">
            <a:xfrm>
              <a:off x="-441" y="2159"/>
              <a:ext cx="350" cy="334"/>
            </a:xfrm>
            <a:custGeom>
              <a:avLst/>
              <a:gdLst>
                <a:gd name="T0" fmla="*/ 126 w 148"/>
                <a:gd name="T1" fmla="*/ 97 h 140"/>
                <a:gd name="T2" fmla="*/ 111 w 148"/>
                <a:gd name="T3" fmla="*/ 104 h 140"/>
                <a:gd name="T4" fmla="*/ 43 w 148"/>
                <a:gd name="T5" fmla="*/ 72 h 140"/>
                <a:gd name="T6" fmla="*/ 43 w 148"/>
                <a:gd name="T7" fmla="*/ 71 h 140"/>
                <a:gd name="T8" fmla="*/ 113 w 148"/>
                <a:gd name="T9" fmla="*/ 39 h 140"/>
                <a:gd name="T10" fmla="*/ 126 w 148"/>
                <a:gd name="T11" fmla="*/ 43 h 140"/>
                <a:gd name="T12" fmla="*/ 148 w 148"/>
                <a:gd name="T13" fmla="*/ 21 h 140"/>
                <a:gd name="T14" fmla="*/ 126 w 148"/>
                <a:gd name="T15" fmla="*/ 0 h 140"/>
                <a:gd name="T16" fmla="*/ 105 w 148"/>
                <a:gd name="T17" fmla="*/ 21 h 140"/>
                <a:gd name="T18" fmla="*/ 105 w 148"/>
                <a:gd name="T19" fmla="*/ 26 h 140"/>
                <a:gd name="T20" fmla="*/ 39 w 148"/>
                <a:gd name="T21" fmla="*/ 57 h 140"/>
                <a:gd name="T22" fmla="*/ 22 w 148"/>
                <a:gd name="T23" fmla="*/ 49 h 140"/>
                <a:gd name="T24" fmla="*/ 0 w 148"/>
                <a:gd name="T25" fmla="*/ 70 h 140"/>
                <a:gd name="T26" fmla="*/ 22 w 148"/>
                <a:gd name="T27" fmla="*/ 92 h 140"/>
                <a:gd name="T28" fmla="*/ 37 w 148"/>
                <a:gd name="T29" fmla="*/ 85 h 140"/>
                <a:gd name="T30" fmla="*/ 105 w 148"/>
                <a:gd name="T31" fmla="*/ 117 h 140"/>
                <a:gd name="T32" fmla="*/ 105 w 148"/>
                <a:gd name="T33" fmla="*/ 119 h 140"/>
                <a:gd name="T34" fmla="*/ 126 w 148"/>
                <a:gd name="T35" fmla="*/ 140 h 140"/>
                <a:gd name="T36" fmla="*/ 148 w 148"/>
                <a:gd name="T37" fmla="*/ 119 h 140"/>
                <a:gd name="T38" fmla="*/ 126 w 148"/>
                <a:gd name="T39" fmla="*/ 9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140">
                  <a:moveTo>
                    <a:pt x="126" y="97"/>
                  </a:moveTo>
                  <a:cubicBezTo>
                    <a:pt x="120" y="97"/>
                    <a:pt x="115" y="100"/>
                    <a:pt x="111" y="104"/>
                  </a:cubicBezTo>
                  <a:cubicBezTo>
                    <a:pt x="43" y="72"/>
                    <a:pt x="43" y="72"/>
                    <a:pt x="43" y="72"/>
                  </a:cubicBezTo>
                  <a:cubicBezTo>
                    <a:pt x="43" y="72"/>
                    <a:pt x="43" y="71"/>
                    <a:pt x="43" y="71"/>
                  </a:cubicBezTo>
                  <a:cubicBezTo>
                    <a:pt x="113" y="39"/>
                    <a:pt x="113" y="39"/>
                    <a:pt x="113" y="39"/>
                  </a:cubicBezTo>
                  <a:cubicBezTo>
                    <a:pt x="117" y="41"/>
                    <a:pt x="121" y="43"/>
                    <a:pt x="126" y="43"/>
                  </a:cubicBezTo>
                  <a:cubicBezTo>
                    <a:pt x="138" y="43"/>
                    <a:pt x="148" y="33"/>
                    <a:pt x="148" y="21"/>
                  </a:cubicBezTo>
                  <a:cubicBezTo>
                    <a:pt x="148" y="9"/>
                    <a:pt x="138" y="0"/>
                    <a:pt x="126" y="0"/>
                  </a:cubicBezTo>
                  <a:cubicBezTo>
                    <a:pt x="114" y="0"/>
                    <a:pt x="105" y="9"/>
                    <a:pt x="105" y="21"/>
                  </a:cubicBezTo>
                  <a:cubicBezTo>
                    <a:pt x="105" y="23"/>
                    <a:pt x="105" y="24"/>
                    <a:pt x="105" y="26"/>
                  </a:cubicBezTo>
                  <a:cubicBezTo>
                    <a:pt x="39" y="57"/>
                    <a:pt x="39" y="57"/>
                    <a:pt x="39" y="57"/>
                  </a:cubicBezTo>
                  <a:cubicBezTo>
                    <a:pt x="35" y="52"/>
                    <a:pt x="29" y="49"/>
                    <a:pt x="22" y="49"/>
                  </a:cubicBezTo>
                  <a:cubicBezTo>
                    <a:pt x="10" y="49"/>
                    <a:pt x="0" y="58"/>
                    <a:pt x="0" y="70"/>
                  </a:cubicBezTo>
                  <a:cubicBezTo>
                    <a:pt x="0" y="82"/>
                    <a:pt x="10" y="92"/>
                    <a:pt x="22" y="92"/>
                  </a:cubicBezTo>
                  <a:cubicBezTo>
                    <a:pt x="28" y="92"/>
                    <a:pt x="33" y="89"/>
                    <a:pt x="37" y="85"/>
                  </a:cubicBezTo>
                  <a:cubicBezTo>
                    <a:pt x="105" y="117"/>
                    <a:pt x="105" y="117"/>
                    <a:pt x="105" y="117"/>
                  </a:cubicBezTo>
                  <a:cubicBezTo>
                    <a:pt x="105" y="118"/>
                    <a:pt x="105" y="118"/>
                    <a:pt x="105" y="119"/>
                  </a:cubicBezTo>
                  <a:cubicBezTo>
                    <a:pt x="105" y="131"/>
                    <a:pt x="114" y="140"/>
                    <a:pt x="126" y="140"/>
                  </a:cubicBezTo>
                  <a:cubicBezTo>
                    <a:pt x="138" y="140"/>
                    <a:pt x="148" y="131"/>
                    <a:pt x="148" y="119"/>
                  </a:cubicBezTo>
                  <a:cubicBezTo>
                    <a:pt x="148" y="107"/>
                    <a:pt x="138" y="97"/>
                    <a:pt x="126" y="97"/>
                  </a:cubicBezTo>
                </a:path>
              </a:pathLst>
            </a:cu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6"/>
            <p:cNvSpPr>
              <a:spLocks/>
            </p:cNvSpPr>
            <p:nvPr userDrawn="1"/>
          </p:nvSpPr>
          <p:spPr bwMode="gray">
            <a:xfrm>
              <a:off x="-1225" y="1829"/>
              <a:ext cx="1862" cy="132"/>
            </a:xfrm>
            <a:custGeom>
              <a:avLst/>
              <a:gdLst>
                <a:gd name="T0" fmla="*/ 0 w 1862"/>
                <a:gd name="T1" fmla="*/ 0 h 132"/>
                <a:gd name="T2" fmla="*/ 1862 w 1862"/>
                <a:gd name="T3" fmla="*/ 0 h 132"/>
                <a:gd name="T4" fmla="*/ 1862 w 1862"/>
                <a:gd name="T5" fmla="*/ 132 h 132"/>
                <a:gd name="T6" fmla="*/ 0 w 1862"/>
                <a:gd name="T7" fmla="*/ 132 h 132"/>
                <a:gd name="T8" fmla="*/ 0 w 1862"/>
                <a:gd name="T9" fmla="*/ 0 h 132"/>
                <a:gd name="T10" fmla="*/ 0 w 1862"/>
                <a:gd name="T11" fmla="*/ 0 h 132"/>
              </a:gdLst>
              <a:ahLst/>
              <a:cxnLst>
                <a:cxn ang="0">
                  <a:pos x="T0" y="T1"/>
                </a:cxn>
                <a:cxn ang="0">
                  <a:pos x="T2" y="T3"/>
                </a:cxn>
                <a:cxn ang="0">
                  <a:pos x="T4" y="T5"/>
                </a:cxn>
                <a:cxn ang="0">
                  <a:pos x="T6" y="T7"/>
                </a:cxn>
                <a:cxn ang="0">
                  <a:pos x="T8" y="T9"/>
                </a:cxn>
                <a:cxn ang="0">
                  <a:pos x="T10" y="T11"/>
                </a:cxn>
              </a:cxnLst>
              <a:rect l="0" t="0" r="r" b="b"/>
              <a:pathLst>
                <a:path w="1862" h="132">
                  <a:moveTo>
                    <a:pt x="0" y="0"/>
                  </a:moveTo>
                  <a:lnTo>
                    <a:pt x="1862" y="0"/>
                  </a:lnTo>
                  <a:lnTo>
                    <a:pt x="1862" y="132"/>
                  </a:lnTo>
                  <a:lnTo>
                    <a:pt x="0" y="132"/>
                  </a:lnTo>
                  <a:lnTo>
                    <a:pt x="0" y="0"/>
                  </a:lnTo>
                  <a:lnTo>
                    <a:pt x="0" y="0"/>
                  </a:lnTo>
                  <a:close/>
                </a:path>
              </a:pathLst>
            </a:custGeom>
            <a:solidFill>
              <a:srgbClr val="EE3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7"/>
            <p:cNvSpPr>
              <a:spLocks noChangeArrowheads="1"/>
            </p:cNvSpPr>
            <p:nvPr userDrawn="1"/>
          </p:nvSpPr>
          <p:spPr bwMode="gray">
            <a:xfrm>
              <a:off x="-1225" y="1958"/>
              <a:ext cx="10126" cy="21"/>
            </a:xfrm>
            <a:prstGeom prst="rect">
              <a:avLst/>
            </a:prstGeom>
            <a:solidFill>
              <a:srgbClr val="8D8F8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Title 1"/>
          <p:cNvSpPr>
            <a:spLocks noGrp="1"/>
          </p:cNvSpPr>
          <p:nvPr>
            <p:ph type="title" hasCustomPrompt="1"/>
          </p:nvPr>
        </p:nvSpPr>
        <p:spPr>
          <a:xfrm>
            <a:off x="6921407" y="961121"/>
            <a:ext cx="4556458" cy="808956"/>
          </a:xfrm>
          <a:prstGeom prst="rect">
            <a:avLst/>
          </a:prstGeom>
        </p:spPr>
        <p:txBody>
          <a:bodyPr lIns="0" tIns="0" rIns="0" bIns="0">
            <a:noAutofit/>
          </a:bodyPr>
          <a:lstStyle>
            <a:lvl1pPr algn="l">
              <a:defRPr sz="2800" cap="none"/>
            </a:lvl1pPr>
          </a:lstStyle>
          <a:p>
            <a:r>
              <a:rPr lang="en-US" dirty="0" smtClean="0"/>
              <a:t>Click To Edit Product Text</a:t>
            </a:r>
            <a:endParaRPr lang="en-US" dirty="0"/>
          </a:p>
        </p:txBody>
      </p:sp>
      <p:sp>
        <p:nvSpPr>
          <p:cNvPr id="64" name="Picture Placeholder 186"/>
          <p:cNvSpPr>
            <a:spLocks noGrp="1"/>
          </p:cNvSpPr>
          <p:nvPr>
            <p:ph type="pic" sz="quarter" idx="15"/>
          </p:nvPr>
        </p:nvSpPr>
        <p:spPr>
          <a:xfrm>
            <a:off x="548640" y="556260"/>
            <a:ext cx="6048375" cy="5579363"/>
          </a:xfrm>
          <a:prstGeom prst="rect">
            <a:avLst/>
          </a:prstGeom>
        </p:spPr>
        <p:txBody>
          <a:bodyPr anchor="ctr"/>
          <a:lstStyle>
            <a:lvl1pPr marL="0" indent="0" algn="ctr">
              <a:buNone/>
              <a:defRPr sz="2400">
                <a:solidFill>
                  <a:schemeClr val="accent1"/>
                </a:solidFill>
              </a:defRPr>
            </a:lvl1pPr>
          </a:lstStyle>
          <a:p>
            <a:endParaRPr lang="en-US" dirty="0"/>
          </a:p>
        </p:txBody>
      </p:sp>
      <p:sp>
        <p:nvSpPr>
          <p:cNvPr id="66" name="Content Placeholder 2"/>
          <p:cNvSpPr>
            <a:spLocks noGrp="1"/>
          </p:cNvSpPr>
          <p:nvPr>
            <p:ph sz="half" idx="1"/>
          </p:nvPr>
        </p:nvSpPr>
        <p:spPr bwMode="gray">
          <a:xfrm>
            <a:off x="6922008" y="2020824"/>
            <a:ext cx="4553712" cy="4114800"/>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20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7" name="Rectangle 66"/>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cxnSp>
        <p:nvCxnSpPr>
          <p:cNvPr id="70" name="Straight Connector 69"/>
          <p:cNvCxnSpPr/>
          <p:nvPr userDrawn="1"/>
        </p:nvCxnSpPr>
        <p:spPr>
          <a:xfrm>
            <a:off x="6922008" y="1908190"/>
            <a:ext cx="455371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Product - With Background">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a:xfrm>
            <a:off x="0" y="4639112"/>
            <a:ext cx="12188825" cy="2219160"/>
          </a:xfrm>
          <a:prstGeom prst="rect">
            <a:avLst/>
          </a:prstGeom>
          <a:gradFill flip="none" rotWithShape="1">
            <a:gsLst>
              <a:gs pos="0">
                <a:schemeClr val="tx2">
                  <a:alpha val="25000"/>
                </a:schemeClr>
              </a:gs>
              <a:gs pos="50000">
                <a:schemeClr val="bg1">
                  <a:alpha val="5000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userDrawn="1"/>
        </p:nvSpPr>
        <p:spPr>
          <a:xfrm>
            <a:off x="5931017" y="0"/>
            <a:ext cx="6260983" cy="6858000"/>
          </a:xfrm>
          <a:prstGeom prst="ellipse">
            <a:avLst/>
          </a:prstGeom>
          <a:gradFill flip="none" rotWithShape="1">
            <a:gsLst>
              <a:gs pos="0">
                <a:srgbClr val="515151"/>
              </a:gs>
              <a:gs pos="56000">
                <a:schemeClr val="bg2">
                  <a:lumMod val="45000"/>
                  <a:lumOff val="55000"/>
                  <a:alpha val="71000"/>
                </a:schemeClr>
              </a:gs>
              <a:gs pos="100000">
                <a:schemeClr val="bg2">
                  <a:lumMod val="30000"/>
                  <a:lumOff val="7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20" name="Footer Placeholder 19"/>
          <p:cNvSpPr>
            <a:spLocks noGrp="1"/>
          </p:cNvSpPr>
          <p:nvPr>
            <p:ph type="ftr" sz="quarter" idx="13"/>
          </p:nvPr>
        </p:nvSpPr>
        <p:spPr>
          <a:xfrm>
            <a:off x="548640" y="6473952"/>
            <a:ext cx="2413343" cy="153888"/>
          </a:xfrm>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50" name="Rectangle 49"/>
          <p:cNvSpPr/>
          <p:nvPr userDrawn="1"/>
        </p:nvSpPr>
        <p:spPr bwMode="white">
          <a:xfrm>
            <a:off x="6800850" y="840981"/>
            <a:ext cx="4815286" cy="6017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8"/>
          <p:cNvGrpSpPr>
            <a:grpSpLocks noChangeAspect="1"/>
          </p:cNvGrpSpPr>
          <p:nvPr userDrawn="1"/>
        </p:nvGrpSpPr>
        <p:grpSpPr bwMode="gray">
          <a:xfrm>
            <a:off x="6988336" y="6341251"/>
            <a:ext cx="4416552" cy="289610"/>
            <a:chOff x="-1225" y="1829"/>
            <a:chExt cx="10126" cy="664"/>
          </a:xfrm>
        </p:grpSpPr>
        <p:sp>
          <p:nvSpPr>
            <p:cNvPr id="52" name="Oval 29"/>
            <p:cNvSpPr>
              <a:spLocks noChangeArrowheads="1"/>
            </p:cNvSpPr>
            <p:nvPr userDrawn="1"/>
          </p:nvSpPr>
          <p:spPr bwMode="gray">
            <a:xfrm>
              <a:off x="356" y="2283"/>
              <a:ext cx="87" cy="88"/>
            </a:xfrm>
            <a:prstGeom prst="ellipse">
              <a:avLst/>
            </a:pr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30"/>
            <p:cNvSpPr>
              <a:spLocks noChangeArrowheads="1"/>
            </p:cNvSpPr>
            <p:nvPr userDrawn="1"/>
          </p:nvSpPr>
          <p:spPr bwMode="gray">
            <a:xfrm>
              <a:off x="500" y="2283"/>
              <a:ext cx="83" cy="88"/>
            </a:xfrm>
            <a:prstGeom prst="ellipse">
              <a:avLst/>
            </a:pr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31"/>
            <p:cNvSpPr>
              <a:spLocks noChangeArrowheads="1"/>
            </p:cNvSpPr>
            <p:nvPr userDrawn="1"/>
          </p:nvSpPr>
          <p:spPr bwMode="gray">
            <a:xfrm>
              <a:off x="640" y="2283"/>
              <a:ext cx="87" cy="88"/>
            </a:xfrm>
            <a:prstGeom prst="ellipse">
              <a:avLst/>
            </a:pr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
            <p:cNvSpPr>
              <a:spLocks/>
            </p:cNvSpPr>
            <p:nvPr userDrawn="1"/>
          </p:nvSpPr>
          <p:spPr bwMode="gray">
            <a:xfrm>
              <a:off x="8520" y="2152"/>
              <a:ext cx="274" cy="315"/>
            </a:xfrm>
            <a:custGeom>
              <a:avLst/>
              <a:gdLst>
                <a:gd name="T0" fmla="*/ 102 w 116"/>
                <a:gd name="T1" fmla="*/ 114 h 132"/>
                <a:gd name="T2" fmla="*/ 93 w 116"/>
                <a:gd name="T3" fmla="*/ 130 h 132"/>
                <a:gd name="T4" fmla="*/ 73 w 116"/>
                <a:gd name="T5" fmla="*/ 131 h 132"/>
                <a:gd name="T6" fmla="*/ 53 w 116"/>
                <a:gd name="T7" fmla="*/ 129 h 132"/>
                <a:gd name="T8" fmla="*/ 43 w 116"/>
                <a:gd name="T9" fmla="*/ 128 h 132"/>
                <a:gd name="T10" fmla="*/ 34 w 116"/>
                <a:gd name="T11" fmla="*/ 125 h 132"/>
                <a:gd name="T12" fmla="*/ 17 w 116"/>
                <a:gd name="T13" fmla="*/ 126 h 132"/>
                <a:gd name="T14" fmla="*/ 0 w 116"/>
                <a:gd name="T15" fmla="*/ 128 h 132"/>
                <a:gd name="T16" fmla="*/ 0 w 116"/>
                <a:gd name="T17" fmla="*/ 70 h 132"/>
                <a:gd name="T18" fmla="*/ 20 w 116"/>
                <a:gd name="T19" fmla="*/ 70 h 132"/>
                <a:gd name="T20" fmla="*/ 29 w 116"/>
                <a:gd name="T21" fmla="*/ 58 h 132"/>
                <a:gd name="T22" fmla="*/ 36 w 116"/>
                <a:gd name="T23" fmla="*/ 45 h 132"/>
                <a:gd name="T24" fmla="*/ 44 w 116"/>
                <a:gd name="T25" fmla="*/ 37 h 132"/>
                <a:gd name="T26" fmla="*/ 51 w 116"/>
                <a:gd name="T27" fmla="*/ 15 h 132"/>
                <a:gd name="T28" fmla="*/ 52 w 116"/>
                <a:gd name="T29" fmla="*/ 0 h 132"/>
                <a:gd name="T30" fmla="*/ 66 w 116"/>
                <a:gd name="T31" fmla="*/ 36 h 132"/>
                <a:gd name="T32" fmla="*/ 67 w 116"/>
                <a:gd name="T33" fmla="*/ 50 h 132"/>
                <a:gd name="T34" fmla="*/ 84 w 116"/>
                <a:gd name="T35" fmla="*/ 50 h 132"/>
                <a:gd name="T36" fmla="*/ 108 w 116"/>
                <a:gd name="T37" fmla="*/ 57 h 132"/>
                <a:gd name="T38" fmla="*/ 114 w 116"/>
                <a:gd name="T39" fmla="*/ 64 h 132"/>
                <a:gd name="T40" fmla="*/ 112 w 116"/>
                <a:gd name="T41" fmla="*/ 73 h 132"/>
                <a:gd name="T42" fmla="*/ 115 w 116"/>
                <a:gd name="T43" fmla="*/ 84 h 132"/>
                <a:gd name="T44" fmla="*/ 111 w 116"/>
                <a:gd name="T45" fmla="*/ 94 h 132"/>
                <a:gd name="T46" fmla="*/ 112 w 116"/>
                <a:gd name="T47" fmla="*/ 102 h 132"/>
                <a:gd name="T48" fmla="*/ 102 w 116"/>
                <a:gd name="T49" fmla="*/ 11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32">
                  <a:moveTo>
                    <a:pt x="102" y="114"/>
                  </a:moveTo>
                  <a:cubicBezTo>
                    <a:pt x="103" y="121"/>
                    <a:pt x="99" y="128"/>
                    <a:pt x="93" y="130"/>
                  </a:cubicBezTo>
                  <a:cubicBezTo>
                    <a:pt x="88" y="132"/>
                    <a:pt x="79" y="131"/>
                    <a:pt x="73" y="131"/>
                  </a:cubicBezTo>
                  <a:cubicBezTo>
                    <a:pt x="66" y="131"/>
                    <a:pt x="60" y="130"/>
                    <a:pt x="53" y="129"/>
                  </a:cubicBezTo>
                  <a:cubicBezTo>
                    <a:pt x="49" y="129"/>
                    <a:pt x="46" y="129"/>
                    <a:pt x="43" y="128"/>
                  </a:cubicBezTo>
                  <a:cubicBezTo>
                    <a:pt x="40" y="127"/>
                    <a:pt x="37" y="126"/>
                    <a:pt x="34" y="125"/>
                  </a:cubicBezTo>
                  <a:cubicBezTo>
                    <a:pt x="28" y="125"/>
                    <a:pt x="22" y="126"/>
                    <a:pt x="17" y="126"/>
                  </a:cubicBezTo>
                  <a:cubicBezTo>
                    <a:pt x="11" y="127"/>
                    <a:pt x="6" y="127"/>
                    <a:pt x="0" y="128"/>
                  </a:cubicBezTo>
                  <a:cubicBezTo>
                    <a:pt x="0" y="108"/>
                    <a:pt x="0" y="89"/>
                    <a:pt x="0" y="70"/>
                  </a:cubicBezTo>
                  <a:cubicBezTo>
                    <a:pt x="6" y="69"/>
                    <a:pt x="14" y="71"/>
                    <a:pt x="20" y="70"/>
                  </a:cubicBezTo>
                  <a:cubicBezTo>
                    <a:pt x="24" y="69"/>
                    <a:pt x="27" y="62"/>
                    <a:pt x="29" y="58"/>
                  </a:cubicBezTo>
                  <a:cubicBezTo>
                    <a:pt x="32" y="54"/>
                    <a:pt x="34" y="49"/>
                    <a:pt x="36" y="45"/>
                  </a:cubicBezTo>
                  <a:cubicBezTo>
                    <a:pt x="38" y="42"/>
                    <a:pt x="42" y="40"/>
                    <a:pt x="44" y="37"/>
                  </a:cubicBezTo>
                  <a:cubicBezTo>
                    <a:pt x="47" y="31"/>
                    <a:pt x="50" y="23"/>
                    <a:pt x="51" y="15"/>
                  </a:cubicBezTo>
                  <a:cubicBezTo>
                    <a:pt x="51" y="10"/>
                    <a:pt x="50" y="5"/>
                    <a:pt x="52" y="0"/>
                  </a:cubicBezTo>
                  <a:cubicBezTo>
                    <a:pt x="68" y="0"/>
                    <a:pt x="68" y="19"/>
                    <a:pt x="66" y="36"/>
                  </a:cubicBezTo>
                  <a:cubicBezTo>
                    <a:pt x="66" y="40"/>
                    <a:pt x="64" y="47"/>
                    <a:pt x="67" y="50"/>
                  </a:cubicBezTo>
                  <a:cubicBezTo>
                    <a:pt x="70" y="51"/>
                    <a:pt x="79" y="50"/>
                    <a:pt x="84" y="50"/>
                  </a:cubicBezTo>
                  <a:cubicBezTo>
                    <a:pt x="96" y="50"/>
                    <a:pt x="102" y="52"/>
                    <a:pt x="108" y="57"/>
                  </a:cubicBezTo>
                  <a:cubicBezTo>
                    <a:pt x="110" y="58"/>
                    <a:pt x="114" y="61"/>
                    <a:pt x="114" y="64"/>
                  </a:cubicBezTo>
                  <a:cubicBezTo>
                    <a:pt x="115" y="67"/>
                    <a:pt x="112" y="70"/>
                    <a:pt x="112" y="73"/>
                  </a:cubicBezTo>
                  <a:cubicBezTo>
                    <a:pt x="112" y="77"/>
                    <a:pt x="116" y="81"/>
                    <a:pt x="115" y="84"/>
                  </a:cubicBezTo>
                  <a:cubicBezTo>
                    <a:pt x="115" y="87"/>
                    <a:pt x="111" y="90"/>
                    <a:pt x="111" y="94"/>
                  </a:cubicBezTo>
                  <a:cubicBezTo>
                    <a:pt x="110" y="96"/>
                    <a:pt x="112" y="99"/>
                    <a:pt x="112" y="102"/>
                  </a:cubicBezTo>
                  <a:cubicBezTo>
                    <a:pt x="111" y="108"/>
                    <a:pt x="104" y="109"/>
                    <a:pt x="102" y="114"/>
                  </a:cubicBezTo>
                </a:path>
              </a:pathLst>
            </a:cu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
            <p:cNvSpPr>
              <a:spLocks/>
            </p:cNvSpPr>
            <p:nvPr userDrawn="1"/>
          </p:nvSpPr>
          <p:spPr bwMode="gray">
            <a:xfrm>
              <a:off x="-1136" y="2183"/>
              <a:ext cx="272" cy="286"/>
            </a:xfrm>
            <a:custGeom>
              <a:avLst/>
              <a:gdLst>
                <a:gd name="T0" fmla="*/ 154 w 272"/>
                <a:gd name="T1" fmla="*/ 0 h 286"/>
                <a:gd name="T2" fmla="*/ 154 w 272"/>
                <a:gd name="T3" fmla="*/ 126 h 286"/>
                <a:gd name="T4" fmla="*/ 272 w 272"/>
                <a:gd name="T5" fmla="*/ 126 h 286"/>
                <a:gd name="T6" fmla="*/ 272 w 272"/>
                <a:gd name="T7" fmla="*/ 160 h 286"/>
                <a:gd name="T8" fmla="*/ 154 w 272"/>
                <a:gd name="T9" fmla="*/ 160 h 286"/>
                <a:gd name="T10" fmla="*/ 154 w 272"/>
                <a:gd name="T11" fmla="*/ 286 h 286"/>
                <a:gd name="T12" fmla="*/ 119 w 272"/>
                <a:gd name="T13" fmla="*/ 286 h 286"/>
                <a:gd name="T14" fmla="*/ 119 w 272"/>
                <a:gd name="T15" fmla="*/ 160 h 286"/>
                <a:gd name="T16" fmla="*/ 0 w 272"/>
                <a:gd name="T17" fmla="*/ 160 h 286"/>
                <a:gd name="T18" fmla="*/ 0 w 272"/>
                <a:gd name="T19" fmla="*/ 126 h 286"/>
                <a:gd name="T20" fmla="*/ 119 w 272"/>
                <a:gd name="T21" fmla="*/ 126 h 286"/>
                <a:gd name="T22" fmla="*/ 119 w 272"/>
                <a:gd name="T23" fmla="*/ 0 h 286"/>
                <a:gd name="T24" fmla="*/ 154 w 272"/>
                <a:gd name="T25" fmla="*/ 0 h 286"/>
                <a:gd name="T26" fmla="*/ 154 w 272"/>
                <a:gd name="T27" fmla="*/ 0 h 286"/>
                <a:gd name="T28" fmla="*/ 154 w 272"/>
                <a:gd name="T29"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86">
                  <a:moveTo>
                    <a:pt x="154" y="0"/>
                  </a:moveTo>
                  <a:lnTo>
                    <a:pt x="154" y="126"/>
                  </a:lnTo>
                  <a:lnTo>
                    <a:pt x="272" y="126"/>
                  </a:lnTo>
                  <a:lnTo>
                    <a:pt x="272" y="160"/>
                  </a:lnTo>
                  <a:lnTo>
                    <a:pt x="154" y="160"/>
                  </a:lnTo>
                  <a:lnTo>
                    <a:pt x="154" y="286"/>
                  </a:lnTo>
                  <a:lnTo>
                    <a:pt x="119" y="286"/>
                  </a:lnTo>
                  <a:lnTo>
                    <a:pt x="119" y="160"/>
                  </a:lnTo>
                  <a:lnTo>
                    <a:pt x="0" y="160"/>
                  </a:lnTo>
                  <a:lnTo>
                    <a:pt x="0" y="126"/>
                  </a:lnTo>
                  <a:lnTo>
                    <a:pt x="119" y="126"/>
                  </a:lnTo>
                  <a:lnTo>
                    <a:pt x="119" y="0"/>
                  </a:lnTo>
                  <a:lnTo>
                    <a:pt x="154" y="0"/>
                  </a:lnTo>
                  <a:lnTo>
                    <a:pt x="154" y="0"/>
                  </a:lnTo>
                  <a:lnTo>
                    <a:pt x="154" y="0"/>
                  </a:lnTo>
                  <a:close/>
                </a:path>
              </a:pathLst>
            </a:cu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4"/>
            <p:cNvSpPr>
              <a:spLocks/>
            </p:cNvSpPr>
            <p:nvPr userDrawn="1"/>
          </p:nvSpPr>
          <p:spPr bwMode="gray">
            <a:xfrm>
              <a:off x="-1136" y="2183"/>
              <a:ext cx="272" cy="286"/>
            </a:xfrm>
            <a:custGeom>
              <a:avLst/>
              <a:gdLst>
                <a:gd name="T0" fmla="*/ 154 w 272"/>
                <a:gd name="T1" fmla="*/ 0 h 286"/>
                <a:gd name="T2" fmla="*/ 154 w 272"/>
                <a:gd name="T3" fmla="*/ 126 h 286"/>
                <a:gd name="T4" fmla="*/ 272 w 272"/>
                <a:gd name="T5" fmla="*/ 126 h 286"/>
                <a:gd name="T6" fmla="*/ 272 w 272"/>
                <a:gd name="T7" fmla="*/ 160 h 286"/>
                <a:gd name="T8" fmla="*/ 154 w 272"/>
                <a:gd name="T9" fmla="*/ 160 h 286"/>
                <a:gd name="T10" fmla="*/ 154 w 272"/>
                <a:gd name="T11" fmla="*/ 286 h 286"/>
                <a:gd name="T12" fmla="*/ 119 w 272"/>
                <a:gd name="T13" fmla="*/ 286 h 286"/>
                <a:gd name="T14" fmla="*/ 119 w 272"/>
                <a:gd name="T15" fmla="*/ 160 h 286"/>
                <a:gd name="T16" fmla="*/ 0 w 272"/>
                <a:gd name="T17" fmla="*/ 160 h 286"/>
                <a:gd name="T18" fmla="*/ 0 w 272"/>
                <a:gd name="T19" fmla="*/ 126 h 286"/>
                <a:gd name="T20" fmla="*/ 119 w 272"/>
                <a:gd name="T21" fmla="*/ 126 h 286"/>
                <a:gd name="T22" fmla="*/ 119 w 272"/>
                <a:gd name="T23" fmla="*/ 0 h 286"/>
                <a:gd name="T24" fmla="*/ 154 w 272"/>
                <a:gd name="T25" fmla="*/ 0 h 286"/>
                <a:gd name="T26" fmla="*/ 154 w 272"/>
                <a:gd name="T27" fmla="*/ 0 h 286"/>
                <a:gd name="T28" fmla="*/ 154 w 272"/>
                <a:gd name="T29"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286">
                  <a:moveTo>
                    <a:pt x="154" y="0"/>
                  </a:moveTo>
                  <a:lnTo>
                    <a:pt x="154" y="126"/>
                  </a:lnTo>
                  <a:lnTo>
                    <a:pt x="272" y="126"/>
                  </a:lnTo>
                  <a:lnTo>
                    <a:pt x="272" y="160"/>
                  </a:lnTo>
                  <a:lnTo>
                    <a:pt x="154" y="160"/>
                  </a:lnTo>
                  <a:lnTo>
                    <a:pt x="154" y="286"/>
                  </a:lnTo>
                  <a:lnTo>
                    <a:pt x="119" y="286"/>
                  </a:lnTo>
                  <a:lnTo>
                    <a:pt x="119" y="160"/>
                  </a:lnTo>
                  <a:lnTo>
                    <a:pt x="0" y="160"/>
                  </a:lnTo>
                  <a:lnTo>
                    <a:pt x="0" y="126"/>
                  </a:lnTo>
                  <a:lnTo>
                    <a:pt x="119" y="126"/>
                  </a:lnTo>
                  <a:lnTo>
                    <a:pt x="119" y="0"/>
                  </a:lnTo>
                  <a:lnTo>
                    <a:pt x="154" y="0"/>
                  </a:lnTo>
                  <a:lnTo>
                    <a:pt x="154" y="0"/>
                  </a:lnTo>
                  <a:lnTo>
                    <a:pt x="154" y="0"/>
                  </a:lnTo>
                  <a:close/>
                </a:path>
              </a:pathLst>
            </a:cu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p:cNvSpPr>
            <p:nvPr userDrawn="1"/>
          </p:nvSpPr>
          <p:spPr bwMode="gray">
            <a:xfrm>
              <a:off x="-441" y="2159"/>
              <a:ext cx="350" cy="334"/>
            </a:xfrm>
            <a:custGeom>
              <a:avLst/>
              <a:gdLst>
                <a:gd name="T0" fmla="*/ 126 w 148"/>
                <a:gd name="T1" fmla="*/ 97 h 140"/>
                <a:gd name="T2" fmla="*/ 111 w 148"/>
                <a:gd name="T3" fmla="*/ 104 h 140"/>
                <a:gd name="T4" fmla="*/ 43 w 148"/>
                <a:gd name="T5" fmla="*/ 72 h 140"/>
                <a:gd name="T6" fmla="*/ 43 w 148"/>
                <a:gd name="T7" fmla="*/ 71 h 140"/>
                <a:gd name="T8" fmla="*/ 113 w 148"/>
                <a:gd name="T9" fmla="*/ 39 h 140"/>
                <a:gd name="T10" fmla="*/ 126 w 148"/>
                <a:gd name="T11" fmla="*/ 43 h 140"/>
                <a:gd name="T12" fmla="*/ 148 w 148"/>
                <a:gd name="T13" fmla="*/ 21 h 140"/>
                <a:gd name="T14" fmla="*/ 126 w 148"/>
                <a:gd name="T15" fmla="*/ 0 h 140"/>
                <a:gd name="T16" fmla="*/ 105 w 148"/>
                <a:gd name="T17" fmla="*/ 21 h 140"/>
                <a:gd name="T18" fmla="*/ 105 w 148"/>
                <a:gd name="T19" fmla="*/ 26 h 140"/>
                <a:gd name="T20" fmla="*/ 39 w 148"/>
                <a:gd name="T21" fmla="*/ 57 h 140"/>
                <a:gd name="T22" fmla="*/ 22 w 148"/>
                <a:gd name="T23" fmla="*/ 49 h 140"/>
                <a:gd name="T24" fmla="*/ 0 w 148"/>
                <a:gd name="T25" fmla="*/ 70 h 140"/>
                <a:gd name="T26" fmla="*/ 22 w 148"/>
                <a:gd name="T27" fmla="*/ 92 h 140"/>
                <a:gd name="T28" fmla="*/ 37 w 148"/>
                <a:gd name="T29" fmla="*/ 85 h 140"/>
                <a:gd name="T30" fmla="*/ 105 w 148"/>
                <a:gd name="T31" fmla="*/ 117 h 140"/>
                <a:gd name="T32" fmla="*/ 105 w 148"/>
                <a:gd name="T33" fmla="*/ 119 h 140"/>
                <a:gd name="T34" fmla="*/ 126 w 148"/>
                <a:gd name="T35" fmla="*/ 140 h 140"/>
                <a:gd name="T36" fmla="*/ 148 w 148"/>
                <a:gd name="T37" fmla="*/ 119 h 140"/>
                <a:gd name="T38" fmla="*/ 126 w 148"/>
                <a:gd name="T39" fmla="*/ 9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140">
                  <a:moveTo>
                    <a:pt x="126" y="97"/>
                  </a:moveTo>
                  <a:cubicBezTo>
                    <a:pt x="120" y="97"/>
                    <a:pt x="115" y="100"/>
                    <a:pt x="111" y="104"/>
                  </a:cubicBezTo>
                  <a:cubicBezTo>
                    <a:pt x="43" y="72"/>
                    <a:pt x="43" y="72"/>
                    <a:pt x="43" y="72"/>
                  </a:cubicBezTo>
                  <a:cubicBezTo>
                    <a:pt x="43" y="72"/>
                    <a:pt x="43" y="71"/>
                    <a:pt x="43" y="71"/>
                  </a:cubicBezTo>
                  <a:cubicBezTo>
                    <a:pt x="113" y="39"/>
                    <a:pt x="113" y="39"/>
                    <a:pt x="113" y="39"/>
                  </a:cubicBezTo>
                  <a:cubicBezTo>
                    <a:pt x="117" y="41"/>
                    <a:pt x="121" y="43"/>
                    <a:pt x="126" y="43"/>
                  </a:cubicBezTo>
                  <a:cubicBezTo>
                    <a:pt x="138" y="43"/>
                    <a:pt x="148" y="33"/>
                    <a:pt x="148" y="21"/>
                  </a:cubicBezTo>
                  <a:cubicBezTo>
                    <a:pt x="148" y="9"/>
                    <a:pt x="138" y="0"/>
                    <a:pt x="126" y="0"/>
                  </a:cubicBezTo>
                  <a:cubicBezTo>
                    <a:pt x="114" y="0"/>
                    <a:pt x="105" y="9"/>
                    <a:pt x="105" y="21"/>
                  </a:cubicBezTo>
                  <a:cubicBezTo>
                    <a:pt x="105" y="23"/>
                    <a:pt x="105" y="24"/>
                    <a:pt x="105" y="26"/>
                  </a:cubicBezTo>
                  <a:cubicBezTo>
                    <a:pt x="39" y="57"/>
                    <a:pt x="39" y="57"/>
                    <a:pt x="39" y="57"/>
                  </a:cubicBezTo>
                  <a:cubicBezTo>
                    <a:pt x="35" y="52"/>
                    <a:pt x="29" y="49"/>
                    <a:pt x="22" y="49"/>
                  </a:cubicBezTo>
                  <a:cubicBezTo>
                    <a:pt x="10" y="49"/>
                    <a:pt x="0" y="58"/>
                    <a:pt x="0" y="70"/>
                  </a:cubicBezTo>
                  <a:cubicBezTo>
                    <a:pt x="0" y="82"/>
                    <a:pt x="10" y="92"/>
                    <a:pt x="22" y="92"/>
                  </a:cubicBezTo>
                  <a:cubicBezTo>
                    <a:pt x="28" y="92"/>
                    <a:pt x="33" y="89"/>
                    <a:pt x="37" y="85"/>
                  </a:cubicBezTo>
                  <a:cubicBezTo>
                    <a:pt x="105" y="117"/>
                    <a:pt x="105" y="117"/>
                    <a:pt x="105" y="117"/>
                  </a:cubicBezTo>
                  <a:cubicBezTo>
                    <a:pt x="105" y="118"/>
                    <a:pt x="105" y="118"/>
                    <a:pt x="105" y="119"/>
                  </a:cubicBezTo>
                  <a:cubicBezTo>
                    <a:pt x="105" y="131"/>
                    <a:pt x="114" y="140"/>
                    <a:pt x="126" y="140"/>
                  </a:cubicBezTo>
                  <a:cubicBezTo>
                    <a:pt x="138" y="140"/>
                    <a:pt x="148" y="131"/>
                    <a:pt x="148" y="119"/>
                  </a:cubicBezTo>
                  <a:cubicBezTo>
                    <a:pt x="148" y="107"/>
                    <a:pt x="138" y="97"/>
                    <a:pt x="126" y="97"/>
                  </a:cubicBezTo>
                </a:path>
              </a:pathLst>
            </a:custGeom>
            <a:solidFill>
              <a:srgbClr val="8D8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6"/>
            <p:cNvSpPr>
              <a:spLocks/>
            </p:cNvSpPr>
            <p:nvPr userDrawn="1"/>
          </p:nvSpPr>
          <p:spPr bwMode="gray">
            <a:xfrm>
              <a:off x="-1225" y="1829"/>
              <a:ext cx="1862" cy="132"/>
            </a:xfrm>
            <a:custGeom>
              <a:avLst/>
              <a:gdLst>
                <a:gd name="T0" fmla="*/ 0 w 1862"/>
                <a:gd name="T1" fmla="*/ 0 h 132"/>
                <a:gd name="T2" fmla="*/ 1862 w 1862"/>
                <a:gd name="T3" fmla="*/ 0 h 132"/>
                <a:gd name="T4" fmla="*/ 1862 w 1862"/>
                <a:gd name="T5" fmla="*/ 132 h 132"/>
                <a:gd name="T6" fmla="*/ 0 w 1862"/>
                <a:gd name="T7" fmla="*/ 132 h 132"/>
                <a:gd name="T8" fmla="*/ 0 w 1862"/>
                <a:gd name="T9" fmla="*/ 0 h 132"/>
                <a:gd name="T10" fmla="*/ 0 w 1862"/>
                <a:gd name="T11" fmla="*/ 0 h 132"/>
              </a:gdLst>
              <a:ahLst/>
              <a:cxnLst>
                <a:cxn ang="0">
                  <a:pos x="T0" y="T1"/>
                </a:cxn>
                <a:cxn ang="0">
                  <a:pos x="T2" y="T3"/>
                </a:cxn>
                <a:cxn ang="0">
                  <a:pos x="T4" y="T5"/>
                </a:cxn>
                <a:cxn ang="0">
                  <a:pos x="T6" y="T7"/>
                </a:cxn>
                <a:cxn ang="0">
                  <a:pos x="T8" y="T9"/>
                </a:cxn>
                <a:cxn ang="0">
                  <a:pos x="T10" y="T11"/>
                </a:cxn>
              </a:cxnLst>
              <a:rect l="0" t="0" r="r" b="b"/>
              <a:pathLst>
                <a:path w="1862" h="132">
                  <a:moveTo>
                    <a:pt x="0" y="0"/>
                  </a:moveTo>
                  <a:lnTo>
                    <a:pt x="1862" y="0"/>
                  </a:lnTo>
                  <a:lnTo>
                    <a:pt x="1862" y="132"/>
                  </a:lnTo>
                  <a:lnTo>
                    <a:pt x="0" y="132"/>
                  </a:lnTo>
                  <a:lnTo>
                    <a:pt x="0" y="0"/>
                  </a:lnTo>
                  <a:lnTo>
                    <a:pt x="0" y="0"/>
                  </a:lnTo>
                  <a:close/>
                </a:path>
              </a:pathLst>
            </a:custGeom>
            <a:solidFill>
              <a:srgbClr val="EE3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7"/>
            <p:cNvSpPr>
              <a:spLocks noChangeArrowheads="1"/>
            </p:cNvSpPr>
            <p:nvPr userDrawn="1"/>
          </p:nvSpPr>
          <p:spPr bwMode="gray">
            <a:xfrm>
              <a:off x="-1225" y="1958"/>
              <a:ext cx="10126" cy="21"/>
            </a:xfrm>
            <a:prstGeom prst="rect">
              <a:avLst/>
            </a:prstGeom>
            <a:solidFill>
              <a:srgbClr val="8D8F8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Title 1"/>
          <p:cNvSpPr>
            <a:spLocks noGrp="1"/>
          </p:cNvSpPr>
          <p:nvPr>
            <p:ph type="title" hasCustomPrompt="1"/>
          </p:nvPr>
        </p:nvSpPr>
        <p:spPr>
          <a:xfrm>
            <a:off x="6921407" y="961121"/>
            <a:ext cx="4556458" cy="808956"/>
          </a:xfrm>
          <a:prstGeom prst="rect">
            <a:avLst/>
          </a:prstGeom>
        </p:spPr>
        <p:txBody>
          <a:bodyPr lIns="0" tIns="0" rIns="0" bIns="0">
            <a:noAutofit/>
          </a:bodyPr>
          <a:lstStyle>
            <a:lvl1pPr algn="l">
              <a:defRPr sz="2800" cap="none"/>
            </a:lvl1pPr>
          </a:lstStyle>
          <a:p>
            <a:r>
              <a:rPr lang="en-US" dirty="0" smtClean="0"/>
              <a:t>Click To Edit Product Text</a:t>
            </a:r>
            <a:endParaRPr lang="en-US" dirty="0"/>
          </a:p>
        </p:txBody>
      </p:sp>
      <p:cxnSp>
        <p:nvCxnSpPr>
          <p:cNvPr id="63" name="Straight Connector 62"/>
          <p:cNvCxnSpPr/>
          <p:nvPr userDrawn="1"/>
        </p:nvCxnSpPr>
        <p:spPr>
          <a:xfrm>
            <a:off x="6922008" y="1908190"/>
            <a:ext cx="455371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Picture Placeholder 186"/>
          <p:cNvSpPr>
            <a:spLocks noGrp="1"/>
          </p:cNvSpPr>
          <p:nvPr>
            <p:ph type="pic" sz="quarter" idx="15"/>
          </p:nvPr>
        </p:nvSpPr>
        <p:spPr>
          <a:xfrm>
            <a:off x="548640" y="556260"/>
            <a:ext cx="6048375" cy="5579363"/>
          </a:xfrm>
          <a:prstGeom prst="rect">
            <a:avLst/>
          </a:prstGeom>
        </p:spPr>
        <p:txBody>
          <a:bodyPr anchor="ctr"/>
          <a:lstStyle>
            <a:lvl1pPr marL="0" indent="0" algn="ctr">
              <a:buNone/>
              <a:defRPr sz="2400">
                <a:solidFill>
                  <a:schemeClr val="accent1"/>
                </a:solidFill>
              </a:defRPr>
            </a:lvl1pPr>
          </a:lstStyle>
          <a:p>
            <a:endParaRPr lang="en-US" dirty="0"/>
          </a:p>
        </p:txBody>
      </p:sp>
      <p:sp>
        <p:nvSpPr>
          <p:cNvPr id="66" name="Content Placeholder 2"/>
          <p:cNvSpPr>
            <a:spLocks noGrp="1"/>
          </p:cNvSpPr>
          <p:nvPr>
            <p:ph sz="half" idx="1"/>
          </p:nvPr>
        </p:nvSpPr>
        <p:spPr bwMode="gray">
          <a:xfrm>
            <a:off x="6922008" y="2020824"/>
            <a:ext cx="4553712" cy="4114800"/>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20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Rectangle 21"/>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Tree>
    <p:extLst>
      <p:ext uri="{BB962C8B-B14F-4D97-AF65-F5344CB8AC3E}">
        <p14:creationId xmlns:p14="http://schemas.microsoft.com/office/powerpoint/2010/main" val="125385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rt Slide - No Background">
    <p:spTree>
      <p:nvGrpSpPr>
        <p:cNvPr id="1" name=""/>
        <p:cNvGrpSpPr/>
        <p:nvPr/>
      </p:nvGrpSpPr>
      <p:grpSpPr>
        <a:xfrm>
          <a:off x="0" y="0"/>
          <a:ext cx="0" cy="0"/>
          <a:chOff x="0" y="0"/>
          <a:chExt cx="0" cy="0"/>
        </a:xfrm>
      </p:grpSpPr>
      <p:sp>
        <p:nvSpPr>
          <p:cNvPr id="14" name="Footer Placeholder 13"/>
          <p:cNvSpPr>
            <a:spLocks noGrp="1"/>
          </p:cNvSpPr>
          <p:nvPr>
            <p:ph type="ftr" sz="quarter" idx="11"/>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10" name="Title 28"/>
          <p:cNvSpPr>
            <a:spLocks noGrp="1"/>
          </p:cNvSpPr>
          <p:nvPr>
            <p:ph type="title" hasCustomPrompt="1"/>
          </p:nvPr>
        </p:nvSpPr>
        <p:spPr bwMode="gray">
          <a:xfrm>
            <a:off x="548640" y="274320"/>
            <a:ext cx="11073384" cy="521208"/>
          </a:xfrm>
          <a:prstGeom prst="rect">
            <a:avLst/>
          </a:prstGeom>
        </p:spPr>
        <p:txBody>
          <a:bodyPr wrap="square" lIns="0" tIns="0" rIns="0" bIns="0"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tx1"/>
                </a:solidFill>
                <a:latin typeface="Arial" pitchFamily="34" charset="0"/>
                <a:ea typeface="+mn-ea"/>
                <a:cs typeface="Arial" pitchFamily="34" charset="0"/>
              </a:defRPr>
            </a:lvl1pPr>
          </a:lstStyle>
          <a:p>
            <a:r>
              <a:rPr lang="en-US" dirty="0" smtClean="0"/>
              <a:t>Click To Edit Master Title</a:t>
            </a:r>
            <a:endParaRPr lang="en-US" dirty="0"/>
          </a:p>
        </p:txBody>
      </p:sp>
      <p:sp>
        <p:nvSpPr>
          <p:cNvPr id="11" name="Freeform 5"/>
          <p:cNvSpPr>
            <a:spLocks noChangeAspect="1" noEditPoints="1"/>
          </p:cNvSpPr>
          <p:nvPr userDrawn="1"/>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
        <p:nvSpPr>
          <p:cNvPr id="9" name="Chart Placeholder 2"/>
          <p:cNvSpPr>
            <a:spLocks noGrp="1"/>
          </p:cNvSpPr>
          <p:nvPr>
            <p:ph type="chart" sz="quarter" idx="10" hasCustomPrompt="1"/>
          </p:nvPr>
        </p:nvSpPr>
        <p:spPr bwMode="gray">
          <a:xfrm>
            <a:off x="548639" y="1179575"/>
            <a:ext cx="11073385" cy="5212835"/>
          </a:xfrm>
          <a:prstGeom prst="rect">
            <a:avLst/>
          </a:prstGeom>
        </p:spPr>
        <p:txBody>
          <a:bodyPr lIns="121899" tIns="853291" rIns="121899" bIns="60949" anchor="ctr" anchorCtr="0"/>
          <a:lstStyle>
            <a:lvl1pPr marL="0" indent="0" algn="ctr">
              <a:buFontTx/>
              <a:buNone/>
              <a:defRPr sz="2400" baseline="0">
                <a:solidFill>
                  <a:schemeClr val="bg2"/>
                </a:solidFill>
              </a:defRPr>
            </a:lvl1pPr>
          </a:lstStyle>
          <a:p>
            <a:r>
              <a:rPr lang="en-US" dirty="0" smtClean="0"/>
              <a:t>Click icon to create chart</a:t>
            </a:r>
            <a:endParaRPr lang="en-US" dirty="0"/>
          </a:p>
        </p:txBody>
      </p:sp>
    </p:spTree>
    <p:extLst>
      <p:ext uri="{BB962C8B-B14F-4D97-AF65-F5344CB8AC3E}">
        <p14:creationId xmlns:p14="http://schemas.microsoft.com/office/powerpoint/2010/main" val="11357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lide - With Background">
    <p:spTree>
      <p:nvGrpSpPr>
        <p:cNvPr id="1" name=""/>
        <p:cNvGrpSpPr/>
        <p:nvPr/>
      </p:nvGrpSpPr>
      <p:grpSpPr>
        <a:xfrm>
          <a:off x="0" y="0"/>
          <a:ext cx="0" cy="0"/>
          <a:chOff x="0" y="0"/>
          <a:chExt cx="0" cy="0"/>
        </a:xfrm>
      </p:grpSpPr>
      <p:sp>
        <p:nvSpPr>
          <p:cNvPr id="3" name="Chart Placeholder 2"/>
          <p:cNvSpPr>
            <a:spLocks noGrp="1"/>
          </p:cNvSpPr>
          <p:nvPr>
            <p:ph type="chart" sz="quarter" idx="10" hasCustomPrompt="1"/>
          </p:nvPr>
        </p:nvSpPr>
        <p:spPr bwMode="gray">
          <a:xfrm>
            <a:off x="548639" y="1179575"/>
            <a:ext cx="11073385" cy="5212835"/>
          </a:xfrm>
          <a:prstGeom prst="rect">
            <a:avLst/>
          </a:prstGeom>
        </p:spPr>
        <p:txBody>
          <a:bodyPr lIns="121899" tIns="853291" rIns="121899" bIns="60949" anchor="ctr" anchorCtr="0"/>
          <a:lstStyle>
            <a:lvl1pPr marL="0" indent="0" algn="ctr">
              <a:buFontTx/>
              <a:buNone/>
              <a:defRPr sz="2400" baseline="0">
                <a:solidFill>
                  <a:schemeClr val="bg2"/>
                </a:solidFill>
              </a:defRPr>
            </a:lvl1pPr>
          </a:lstStyle>
          <a:p>
            <a:r>
              <a:rPr lang="en-US" dirty="0" smtClean="0"/>
              <a:t>Click icon to create chart</a:t>
            </a:r>
            <a:endParaRPr lang="en-US" dirty="0"/>
          </a:p>
        </p:txBody>
      </p:sp>
      <p:sp>
        <p:nvSpPr>
          <p:cNvPr id="15" name="Footer Placeholder 14"/>
          <p:cNvSpPr>
            <a:spLocks noGrp="1"/>
          </p:cNvSpPr>
          <p:nvPr>
            <p:ph type="ftr" sz="quarter" idx="11"/>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10" name="Title 28"/>
          <p:cNvSpPr>
            <a:spLocks noGrp="1"/>
          </p:cNvSpPr>
          <p:nvPr>
            <p:ph type="title" hasCustomPrompt="1"/>
          </p:nvPr>
        </p:nvSpPr>
        <p:spPr bwMode="gray">
          <a:xfrm>
            <a:off x="548640" y="274320"/>
            <a:ext cx="11073384" cy="521208"/>
          </a:xfrm>
          <a:prstGeom prst="rect">
            <a:avLst/>
          </a:prstGeom>
        </p:spPr>
        <p:txBody>
          <a:bodyPr wrap="square" lIns="0" tIns="0" rIns="0" bIns="0"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tx1"/>
                </a:solidFill>
                <a:latin typeface="Arial" pitchFamily="34" charset="0"/>
                <a:ea typeface="+mn-ea"/>
                <a:cs typeface="Arial" pitchFamily="34" charset="0"/>
              </a:defRPr>
            </a:lvl1pPr>
          </a:lstStyle>
          <a:p>
            <a:r>
              <a:rPr lang="en-US" dirty="0" smtClean="0"/>
              <a:t>Click To Edit Master Title</a:t>
            </a:r>
            <a:endParaRPr lang="en-US" dirty="0"/>
          </a:p>
        </p:txBody>
      </p:sp>
      <p:sp>
        <p:nvSpPr>
          <p:cNvPr id="11" name="Freeform 5"/>
          <p:cNvSpPr>
            <a:spLocks noChangeAspect="1" noEditPoints="1"/>
          </p:cNvSpPr>
          <p:nvPr userDrawn="1"/>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357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893"/>
            <a:ext cx="12190415" cy="6857107"/>
          </a:xfrm>
          <a:prstGeom prst="rect">
            <a:avLst/>
          </a:prstGeom>
        </p:spPr>
      </p:pic>
      <p:sp>
        <p:nvSpPr>
          <p:cNvPr id="56" name="Title 16"/>
          <p:cNvSpPr>
            <a:spLocks noGrp="1"/>
          </p:cNvSpPr>
          <p:nvPr>
            <p:ph type="title" hasCustomPrompt="1"/>
          </p:nvPr>
        </p:nvSpPr>
        <p:spPr bwMode="gray">
          <a:xfrm>
            <a:off x="548640" y="2048256"/>
            <a:ext cx="8723376" cy="1581912"/>
          </a:xfrm>
          <a:prstGeom prst="rect">
            <a:avLst/>
          </a:prstGeom>
        </p:spPr>
        <p:txBody>
          <a:bodyPr lIns="0" tIns="60949" rIns="121899" bIns="60949" anchor="b" anchorCtr="0"/>
          <a:lstStyle>
            <a:lvl1pPr marL="0" algn="l" defTabSz="1218987" rtl="0" eaLnBrk="1" latinLnBrk="0" hangingPunct="1">
              <a:lnSpc>
                <a:spcPts val="5800"/>
              </a:lnSpc>
              <a:spcBef>
                <a:spcPct val="0"/>
              </a:spcBef>
              <a:buNone/>
              <a:defRPr lang="en-US" sz="6000" b="0" kern="1200" cap="none" spc="0" baseline="0" dirty="0">
                <a:solidFill>
                  <a:schemeClr val="tx1"/>
                </a:solidFill>
                <a:latin typeface="Arial" pitchFamily="34" charset="0"/>
                <a:ea typeface="+mn-ea"/>
                <a:cs typeface="Arial" pitchFamily="34" charset="0"/>
              </a:defRPr>
            </a:lvl1pPr>
          </a:lstStyle>
          <a:p>
            <a:r>
              <a:rPr lang="en-US" dirty="0" smtClean="0"/>
              <a:t>Click to edit text, two lines maximum</a:t>
            </a:r>
            <a:endParaRPr lang="en-US" dirty="0"/>
          </a:p>
        </p:txBody>
      </p:sp>
      <p:sp>
        <p:nvSpPr>
          <p:cNvPr id="62" name="Footer Placeholder 61"/>
          <p:cNvSpPr>
            <a:spLocks noGrp="1"/>
          </p:cNvSpPr>
          <p:nvPr>
            <p:ph type="ftr" sz="quarter" idx="10"/>
          </p:nvPr>
        </p:nvSpPr>
        <p:spPr>
          <a:xfrm>
            <a:off x="548640" y="6473952"/>
            <a:ext cx="3860800" cy="153888"/>
          </a:xfrm>
        </p:spPr>
        <p:txBody>
          <a:bodyPr lIns="0"/>
          <a:lstStyle>
            <a:lvl1pPr>
              <a:defRPr cap="none"/>
            </a:lvl1p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55" name="Subtitle 2"/>
          <p:cNvSpPr>
            <a:spLocks noGrp="1"/>
          </p:cNvSpPr>
          <p:nvPr>
            <p:ph type="subTitle" idx="1" hasCustomPrompt="1"/>
          </p:nvPr>
        </p:nvSpPr>
        <p:spPr bwMode="gray">
          <a:xfrm>
            <a:off x="548640" y="4059936"/>
            <a:ext cx="8714232" cy="457200"/>
          </a:xfrm>
          <a:prstGeom prst="rect">
            <a:avLst/>
          </a:prstGeom>
        </p:spPr>
        <p:txBody>
          <a:bodyPr lIns="0" tIns="0" rIns="0" bIns="0" anchor="b" anchorCtr="0"/>
          <a:lstStyle>
            <a:lvl1pPr marL="0" indent="0" algn="l" defTabSz="1218987" rtl="0" eaLnBrk="1" latinLnBrk="0" hangingPunct="1">
              <a:lnSpc>
                <a:spcPct val="90000"/>
              </a:lnSpc>
              <a:spcBef>
                <a:spcPct val="0"/>
              </a:spcBef>
              <a:buNone/>
              <a:defRPr lang="en-US" sz="2400" b="0" kern="1200" cap="none" spc="0" baseline="0" dirty="0">
                <a:solidFill>
                  <a:schemeClr val="tx1"/>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smtClean="0"/>
              <a:t>Click to edit subtitle placeholder</a:t>
            </a:r>
          </a:p>
        </p:txBody>
      </p:sp>
      <p:sp>
        <p:nvSpPr>
          <p:cNvPr id="5" name="Text Placeholder 4"/>
          <p:cNvSpPr>
            <a:spLocks noGrp="1"/>
          </p:cNvSpPr>
          <p:nvPr>
            <p:ph type="body" sz="quarter" idx="11"/>
          </p:nvPr>
        </p:nvSpPr>
        <p:spPr>
          <a:xfrm>
            <a:off x="548640" y="4800600"/>
            <a:ext cx="6409944" cy="512064"/>
          </a:xfrm>
          <a:prstGeom prst="rect">
            <a:avLst/>
          </a:prstGeom>
        </p:spPr>
        <p:txBody>
          <a:bodyPr lIns="0" tIns="0" rIns="0" bIns="0"/>
          <a:lstStyle>
            <a:lvl1pPr marL="0" indent="0">
              <a:buFontTx/>
              <a:buNone/>
              <a:defRPr sz="1600"/>
            </a:lvl1pPr>
          </a:lstStyle>
          <a:p>
            <a:pPr lvl="0"/>
            <a:r>
              <a:rPr lang="en-US" dirty="0" smtClean="0"/>
              <a:t>Click to edit Master text styles</a:t>
            </a:r>
          </a:p>
          <a:p>
            <a:pPr lvl="0"/>
            <a:endParaRPr lang="en-US" dirty="0"/>
          </a:p>
        </p:txBody>
      </p:sp>
      <p:pic>
        <p:nvPicPr>
          <p:cNvPr id="23" name="Picture 2" descr="C:\Users\kathyp\Documents\00_Brand-Resources\Multimode Elements\Multimode Icons\PNG\Multimode-Icon_HA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6040"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kathyp\Documents\00_Brand-Resources\Multimode Elements\Multimode Icons\PNG\Multimode-Icon_HOLD.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09824"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kathyp\Documents\00_Brand-Resources\Multimode Elements\Multimode Icons\PNG\Multimode-Icon_LAPTOP.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67211"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kathyp\Documents\00_Brand-Resources\Multimode Elements\Multimode Icons\PNG\Multimode-Icon_STAND.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737392"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kathyp\Documents\00_Brand-Resources\Multimode Elements\Multimode Icons\PNG\Multimode-Icon_STAND-Tablet.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451176"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C:\Users\kathyp\Documents\00_Brand-Resources\Multimode Elements\Multimode Icons\PNG\Multimode-Icon_TABLE.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808563"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C:\Users\kathyp\Documents\00_Brand-Resources\Multimode Elements\Multimode Icons\PNG\Multimode-Icon_TABLET.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165950"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C:\Users\kathyp\Documents\00_Brand-Resources\Multimode Elements\Multimode Icons\PNG\Multimode-Icon_TENT.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592528"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C:\Users\kathyp\Documents\00_Brand-Resources\Multimode Elements\Multimode Icons\PNG\Multimode-Icon_TILT.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306312" y="5468108"/>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kathyp\Documents\00_Brand-Resources\Multimode Elements\Multimode Icons\PNG\Multimode-Icon_T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663707" y="5468108"/>
            <a:ext cx="311886" cy="311886"/>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userDrawn="1"/>
        </p:nvGrpSpPr>
        <p:grpSpPr>
          <a:xfrm>
            <a:off x="2024598" y="5468108"/>
            <a:ext cx="310896" cy="310896"/>
            <a:chOff x="2024598" y="5468108"/>
            <a:chExt cx="310896" cy="310896"/>
          </a:xfrm>
        </p:grpSpPr>
        <p:sp>
          <p:nvSpPr>
            <p:cNvPr id="34" name="Oval 33"/>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5" name="Picture 3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18814" y="5509256"/>
              <a:ext cx="122464" cy="228600"/>
            </a:xfrm>
            <a:prstGeom prst="rect">
              <a:avLst/>
            </a:prstGeom>
          </p:spPr>
        </p:pic>
      </p:grpSp>
      <p:grpSp>
        <p:nvGrpSpPr>
          <p:cNvPr id="36" name="Group 35"/>
          <p:cNvGrpSpPr/>
          <p:nvPr userDrawn="1"/>
        </p:nvGrpSpPr>
        <p:grpSpPr>
          <a:xfrm>
            <a:off x="3094779" y="5468108"/>
            <a:ext cx="310896" cy="310896"/>
            <a:chOff x="3094779" y="5468108"/>
            <a:chExt cx="310896" cy="310896"/>
          </a:xfrm>
        </p:grpSpPr>
        <p:sp>
          <p:nvSpPr>
            <p:cNvPr id="37" name="Oval 36"/>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8" name="Picture 9" descr="C:\Users\yhwang\Desktop\WW Design\Multimode Icons\twitter-01.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94779" y="5468108"/>
              <a:ext cx="310896" cy="310896"/>
            </a:xfrm>
            <a:prstGeom prst="rect">
              <a:avLst/>
            </a:prstGeom>
            <a:noFill/>
          </p:spPr>
        </p:pic>
      </p:grpSp>
      <p:grpSp>
        <p:nvGrpSpPr>
          <p:cNvPr id="39" name="Group 38"/>
          <p:cNvGrpSpPr/>
          <p:nvPr userDrawn="1"/>
        </p:nvGrpSpPr>
        <p:grpSpPr>
          <a:xfrm>
            <a:off x="953427" y="5468108"/>
            <a:ext cx="310896" cy="310896"/>
            <a:chOff x="953427" y="5468108"/>
            <a:chExt cx="310896" cy="310896"/>
          </a:xfrm>
        </p:grpSpPr>
        <p:sp>
          <p:nvSpPr>
            <p:cNvPr id="40" name="Oval 39"/>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1" name="Picture 5" descr="C:\Users\yhwang\Desktop\WW Design\Multimode Icons\globe-01.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980859" y="5495540"/>
              <a:ext cx="256032" cy="256032"/>
            </a:xfrm>
            <a:prstGeom prst="rect">
              <a:avLst/>
            </a:prstGeom>
            <a:noFill/>
          </p:spPr>
        </p:pic>
      </p:grpSp>
      <p:grpSp>
        <p:nvGrpSpPr>
          <p:cNvPr id="42" name="Group 41"/>
          <p:cNvGrpSpPr/>
          <p:nvPr userDrawn="1"/>
        </p:nvGrpSpPr>
        <p:grpSpPr>
          <a:xfrm>
            <a:off x="2355828" y="5442941"/>
            <a:ext cx="365760" cy="365760"/>
            <a:chOff x="2355828" y="5442941"/>
            <a:chExt cx="365760" cy="365760"/>
          </a:xfrm>
        </p:grpSpPr>
        <p:sp>
          <p:nvSpPr>
            <p:cNvPr id="43" name="Oval 42"/>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4" name="Picture 2" descr="C:\Users\yhwang\Desktop\WW Design\Multimode Icons\chain-01.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355828" y="5442941"/>
              <a:ext cx="365760" cy="365760"/>
            </a:xfrm>
            <a:prstGeom prst="rect">
              <a:avLst/>
            </a:prstGeom>
            <a:noFill/>
          </p:spPr>
        </p:pic>
      </p:grpSp>
      <p:grpSp>
        <p:nvGrpSpPr>
          <p:cNvPr id="45" name="Group 44"/>
          <p:cNvGrpSpPr/>
          <p:nvPr userDrawn="1"/>
        </p:nvGrpSpPr>
        <p:grpSpPr>
          <a:xfrm>
            <a:off x="5236131" y="5468108"/>
            <a:ext cx="310896" cy="310896"/>
            <a:chOff x="5236131" y="5468108"/>
            <a:chExt cx="310896" cy="310896"/>
          </a:xfrm>
        </p:grpSpPr>
        <p:sp>
          <p:nvSpPr>
            <p:cNvPr id="46" name="Oval 45"/>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7" name="Picture 46" descr="C:\Users\yhwang\Desktop\WW Design\Multimode Icons\facebook-01.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236131" y="5468108"/>
              <a:ext cx="310896" cy="310896"/>
            </a:xfrm>
            <a:prstGeom prst="rect">
              <a:avLst/>
            </a:prstGeom>
            <a:noFill/>
          </p:spPr>
        </p:pic>
      </p:grpSp>
      <p:grpSp>
        <p:nvGrpSpPr>
          <p:cNvPr id="48" name="Group 47"/>
          <p:cNvGrpSpPr/>
          <p:nvPr userDrawn="1"/>
        </p:nvGrpSpPr>
        <p:grpSpPr>
          <a:xfrm>
            <a:off x="4523337" y="5468108"/>
            <a:ext cx="310896" cy="310896"/>
            <a:chOff x="4523337" y="5468108"/>
            <a:chExt cx="310896" cy="310896"/>
          </a:xfrm>
        </p:grpSpPr>
        <p:sp>
          <p:nvSpPr>
            <p:cNvPr id="49" name="Oval 48"/>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50" name="Picture 7" descr="C:\Users\yhwang\Desktop\WW Design\Multimode Icons\server-01.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523337" y="5468108"/>
              <a:ext cx="310896" cy="310896"/>
            </a:xfrm>
            <a:prstGeom prst="rect">
              <a:avLst/>
            </a:prstGeom>
            <a:noFill/>
          </p:spPr>
        </p:pic>
      </p:grpSp>
      <p:grpSp>
        <p:nvGrpSpPr>
          <p:cNvPr id="52" name="Group 51"/>
          <p:cNvGrpSpPr/>
          <p:nvPr userDrawn="1"/>
        </p:nvGrpSpPr>
        <p:grpSpPr>
          <a:xfrm>
            <a:off x="4879734" y="5468108"/>
            <a:ext cx="310896" cy="310896"/>
            <a:chOff x="4879734" y="5468108"/>
            <a:chExt cx="310896" cy="310896"/>
          </a:xfrm>
        </p:grpSpPr>
        <p:sp>
          <p:nvSpPr>
            <p:cNvPr id="53" name="Oval 52"/>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57" name="Picture 6" descr="C:\Users\yhwang\Desktop\WW Design\Multimode Icons\network-01.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879734" y="5468108"/>
              <a:ext cx="310896" cy="310896"/>
            </a:xfrm>
            <a:prstGeom prst="rect">
              <a:avLst/>
            </a:prstGeom>
            <a:noFill/>
          </p:spPr>
        </p:pic>
      </p:grpSp>
      <p:grpSp>
        <p:nvGrpSpPr>
          <p:cNvPr id="58" name="Group 57"/>
          <p:cNvGrpSpPr/>
          <p:nvPr userDrawn="1"/>
        </p:nvGrpSpPr>
        <p:grpSpPr>
          <a:xfrm>
            <a:off x="5949915" y="5468108"/>
            <a:ext cx="310896" cy="310896"/>
            <a:chOff x="5949915" y="5468108"/>
            <a:chExt cx="310896" cy="310896"/>
          </a:xfrm>
        </p:grpSpPr>
        <p:sp>
          <p:nvSpPr>
            <p:cNvPr id="59" name="Oval 58"/>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60" name="Picture 8" descr="C:\Users\yhwang\Desktop\WW Design\Multimode Icons\think_light-01.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5949915" y="5468108"/>
              <a:ext cx="310896" cy="310896"/>
            </a:xfrm>
            <a:prstGeom prst="rect">
              <a:avLst/>
            </a:prstGeom>
            <a:noFill/>
          </p:spPr>
        </p:pic>
      </p:grpSp>
      <p:sp>
        <p:nvSpPr>
          <p:cNvPr id="66" name="Picture Placeholder 4"/>
          <p:cNvSpPr>
            <a:spLocks noGrp="1"/>
          </p:cNvSpPr>
          <p:nvPr>
            <p:ph type="pic" sz="quarter" idx="12"/>
          </p:nvPr>
        </p:nvSpPr>
        <p:spPr>
          <a:xfrm>
            <a:off x="9815120" y="3464892"/>
            <a:ext cx="1200544" cy="1199183"/>
          </a:xfrm>
          <a:prstGeom prst="rect">
            <a:avLst/>
          </a:prstGeom>
          <a:ln w="38100">
            <a:noFill/>
          </a:ln>
          <a:effectLst/>
        </p:spPr>
        <p:txBody>
          <a:bodyPr/>
          <a:lstStyle>
            <a:lvl1pPr>
              <a:defRPr sz="1000"/>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Text Placeholder 17"/>
          <p:cNvSpPr>
            <a:spLocks noGrp="1"/>
          </p:cNvSpPr>
          <p:nvPr>
            <p:ph type="body" sz="quarter" idx="13" hasCustomPrompt="1"/>
          </p:nvPr>
        </p:nvSpPr>
        <p:spPr>
          <a:xfrm>
            <a:off x="9158288" y="4770438"/>
            <a:ext cx="1689100" cy="198437"/>
          </a:xfrm>
          <a:prstGeom prst="rect">
            <a:avLst/>
          </a:prstGeom>
        </p:spPr>
        <p:txBody>
          <a:bodyPr lIns="0" tIns="45720" rIns="45720"/>
          <a:lstStyle>
            <a:lvl1pPr marL="0" indent="0" algn="r">
              <a:buFontTx/>
              <a:buNone/>
              <a:defRPr sz="1100"/>
            </a:lvl1pPr>
            <a:lvl2pPr marL="341313" indent="0" algn="r">
              <a:buFontTx/>
              <a:buNone/>
              <a:defRPr sz="1100"/>
            </a:lvl2pPr>
            <a:lvl3pPr marL="679450" indent="0" algn="r">
              <a:buFontTx/>
              <a:buNone/>
              <a:defRPr sz="1100"/>
            </a:lvl3pPr>
            <a:lvl4pPr marL="966787" indent="0" algn="r">
              <a:buFontTx/>
              <a:buNone/>
              <a:defRPr sz="1100"/>
            </a:lvl4pPr>
            <a:lvl5pPr marL="1146175" indent="0" algn="r">
              <a:buFontTx/>
              <a:buNone/>
              <a:defRPr sz="1100"/>
            </a:lvl5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a:t>
            </a:r>
            <a:r>
              <a:rPr kumimoji="0" lang="en-US" sz="1100" b="0" i="0" u="none" strike="noStrike" kern="0" cap="none" spc="0" normalizeH="0" baseline="0" noProof="0" dirty="0" err="1" smtClean="0">
                <a:ln>
                  <a:noFill/>
                </a:ln>
                <a:solidFill>
                  <a:sysClr val="windowText" lastClr="000000"/>
                </a:solidFill>
                <a:effectLst/>
                <a:uLnTx/>
                <a:uFillTx/>
              </a:rPr>
              <a:t>twitterhandle</a:t>
            </a:r>
            <a:endParaRPr kumimoji="0" lang="en-US" sz="1100" b="0" i="0" u="none" strike="noStrike" kern="0" cap="none" spc="0" normalizeH="0" baseline="0" noProof="0" dirty="0">
              <a:ln>
                <a:noFill/>
              </a:ln>
              <a:solidFill>
                <a:sysClr val="windowText" lastClr="000000"/>
              </a:solidFill>
              <a:effectLst/>
              <a:uLnTx/>
              <a:uFillTx/>
            </a:endParaRPr>
          </a:p>
        </p:txBody>
      </p:sp>
      <p:grpSp>
        <p:nvGrpSpPr>
          <p:cNvPr id="68" name="Group 67"/>
          <p:cNvGrpSpPr/>
          <p:nvPr userDrawn="1"/>
        </p:nvGrpSpPr>
        <p:grpSpPr>
          <a:xfrm>
            <a:off x="9815120" y="4664439"/>
            <a:ext cx="1200544" cy="305126"/>
            <a:chOff x="9815120" y="4664439"/>
            <a:chExt cx="1200544" cy="305126"/>
          </a:xfrm>
          <a:solidFill>
            <a:srgbClr val="4AC0E0"/>
          </a:solidFill>
        </p:grpSpPr>
        <p:sp>
          <p:nvSpPr>
            <p:cNvPr id="69" name="Rectangle 68"/>
            <p:cNvSpPr/>
            <p:nvPr userDrawn="1"/>
          </p:nvSpPr>
          <p:spPr bwMode="black">
            <a:xfrm>
              <a:off x="9815120" y="4664439"/>
              <a:ext cx="1200544" cy="106726"/>
            </a:xfrm>
            <a:prstGeom prst="rect">
              <a:avLst/>
            </a:prstGeom>
            <a:grp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0" name="Rectangle 45"/>
            <p:cNvSpPr/>
            <p:nvPr userDrawn="1"/>
          </p:nvSpPr>
          <p:spPr bwMode="black">
            <a:xfrm>
              <a:off x="10853530" y="4771165"/>
              <a:ext cx="162133" cy="198400"/>
            </a:xfrm>
            <a:custGeom>
              <a:avLst/>
              <a:gdLst>
                <a:gd name="connsiteX0" fmla="*/ 0 w 1200544"/>
                <a:gd name="connsiteY0" fmla="*/ 0 h 106726"/>
                <a:gd name="connsiteX1" fmla="*/ 1200544 w 1200544"/>
                <a:gd name="connsiteY1" fmla="*/ 0 h 106726"/>
                <a:gd name="connsiteX2" fmla="*/ 1200544 w 1200544"/>
                <a:gd name="connsiteY2" fmla="*/ 106726 h 106726"/>
                <a:gd name="connsiteX3" fmla="*/ 0 w 1200544"/>
                <a:gd name="connsiteY3" fmla="*/ 106726 h 106726"/>
                <a:gd name="connsiteX4" fmla="*/ 0 w 1200544"/>
                <a:gd name="connsiteY4" fmla="*/ 0 h 106726"/>
                <a:gd name="connsiteX0" fmla="*/ 0 w 1200544"/>
                <a:gd name="connsiteY0" fmla="*/ 0 h 106726"/>
                <a:gd name="connsiteX1" fmla="*/ 1200544 w 1200544"/>
                <a:gd name="connsiteY1" fmla="*/ 0 h 106726"/>
                <a:gd name="connsiteX2" fmla="*/ 0 w 1200544"/>
                <a:gd name="connsiteY2" fmla="*/ 106726 h 106726"/>
                <a:gd name="connsiteX3" fmla="*/ 0 w 1200544"/>
                <a:gd name="connsiteY3" fmla="*/ 0 h 106726"/>
              </a:gdLst>
              <a:ahLst/>
              <a:cxnLst>
                <a:cxn ang="0">
                  <a:pos x="connsiteX0" y="connsiteY0"/>
                </a:cxn>
                <a:cxn ang="0">
                  <a:pos x="connsiteX1" y="connsiteY1"/>
                </a:cxn>
                <a:cxn ang="0">
                  <a:pos x="connsiteX2" y="connsiteY2"/>
                </a:cxn>
                <a:cxn ang="0">
                  <a:pos x="connsiteX3" y="connsiteY3"/>
                </a:cxn>
              </a:cxnLst>
              <a:rect l="l" t="t" r="r" b="b"/>
              <a:pathLst>
                <a:path w="1200544" h="106726">
                  <a:moveTo>
                    <a:pt x="0" y="0"/>
                  </a:moveTo>
                  <a:lnTo>
                    <a:pt x="1200544" y="0"/>
                  </a:lnTo>
                  <a:lnTo>
                    <a:pt x="0" y="106726"/>
                  </a:lnTo>
                  <a:lnTo>
                    <a:pt x="0" y="0"/>
                  </a:lnTo>
                  <a:close/>
                </a:path>
              </a:pathLst>
            </a:custGeom>
            <a:grp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grpSp>
      <p:sp>
        <p:nvSpPr>
          <p:cNvPr id="54" name="Rectangle 53"/>
          <p:cNvSpPr/>
          <p:nvPr userDrawn="1"/>
        </p:nvSpPr>
        <p:spPr bwMode="black">
          <a:xfrm>
            <a:off x="548640" y="4557713"/>
            <a:ext cx="1097683" cy="106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userDrawn="1"/>
        </p:nvCxnSpPr>
        <p:spPr>
          <a:xfrm>
            <a:off x="548640" y="4664439"/>
            <a:ext cx="1041909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6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Slide - With Background &amp; Shelf">
    <p:spTree>
      <p:nvGrpSpPr>
        <p:cNvPr id="1" name=""/>
        <p:cNvGrpSpPr/>
        <p:nvPr/>
      </p:nvGrpSpPr>
      <p:grpSpPr>
        <a:xfrm>
          <a:off x="0" y="0"/>
          <a:ext cx="0" cy="0"/>
          <a:chOff x="0" y="0"/>
          <a:chExt cx="0" cy="0"/>
        </a:xfrm>
      </p:grpSpPr>
      <p:sp>
        <p:nvSpPr>
          <p:cNvPr id="12" name="Rectangle 11"/>
          <p:cNvSpPr/>
          <p:nvPr userDrawn="1"/>
        </p:nvSpPr>
        <p:spPr>
          <a:xfrm>
            <a:off x="0" y="4639112"/>
            <a:ext cx="12188825" cy="2219160"/>
          </a:xfrm>
          <a:prstGeom prst="rect">
            <a:avLst/>
          </a:prstGeom>
          <a:gradFill flip="none" rotWithShape="1">
            <a:gsLst>
              <a:gs pos="0">
                <a:schemeClr val="tx2">
                  <a:alpha val="25000"/>
                </a:schemeClr>
              </a:gs>
              <a:gs pos="50000">
                <a:schemeClr val="bg1">
                  <a:alpha val="5000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art Placeholder 2"/>
          <p:cNvSpPr>
            <a:spLocks noGrp="1"/>
          </p:cNvSpPr>
          <p:nvPr>
            <p:ph type="chart" sz="quarter" idx="10" hasCustomPrompt="1"/>
          </p:nvPr>
        </p:nvSpPr>
        <p:spPr bwMode="gray">
          <a:xfrm>
            <a:off x="548639" y="1179576"/>
            <a:ext cx="11073385" cy="5209682"/>
          </a:xfrm>
          <a:prstGeom prst="rect">
            <a:avLst/>
          </a:prstGeom>
        </p:spPr>
        <p:txBody>
          <a:bodyPr lIns="121899" tIns="853291" rIns="121899" bIns="60949" anchor="ctr" anchorCtr="0"/>
          <a:lstStyle>
            <a:lvl1pPr marL="0" indent="0" algn="ctr">
              <a:buFontTx/>
              <a:buNone/>
              <a:defRPr sz="2400" baseline="0">
                <a:solidFill>
                  <a:schemeClr val="bg2"/>
                </a:solidFill>
              </a:defRPr>
            </a:lvl1pPr>
          </a:lstStyle>
          <a:p>
            <a:r>
              <a:rPr lang="en-US" dirty="0" smtClean="0"/>
              <a:t>Click icon to create chart</a:t>
            </a:r>
            <a:endParaRPr lang="en-US" dirty="0"/>
          </a:p>
        </p:txBody>
      </p:sp>
      <p:sp>
        <p:nvSpPr>
          <p:cNvPr id="15" name="Footer Placeholder 14"/>
          <p:cNvSpPr>
            <a:spLocks noGrp="1"/>
          </p:cNvSpPr>
          <p:nvPr>
            <p:ph type="ftr" sz="quarter" idx="11"/>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10" name="Title 28"/>
          <p:cNvSpPr>
            <a:spLocks noGrp="1"/>
          </p:cNvSpPr>
          <p:nvPr>
            <p:ph type="title" hasCustomPrompt="1"/>
          </p:nvPr>
        </p:nvSpPr>
        <p:spPr bwMode="gray">
          <a:xfrm>
            <a:off x="548640" y="274320"/>
            <a:ext cx="11073384" cy="521208"/>
          </a:xfrm>
          <a:prstGeom prst="rect">
            <a:avLst/>
          </a:prstGeom>
        </p:spPr>
        <p:txBody>
          <a:bodyPr wrap="square" lIns="0" tIns="0" rIns="0" bIns="0"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tx1"/>
                </a:solidFill>
                <a:latin typeface="Arial" pitchFamily="34" charset="0"/>
                <a:ea typeface="+mn-ea"/>
                <a:cs typeface="Arial" pitchFamily="34" charset="0"/>
              </a:defRPr>
            </a:lvl1pPr>
          </a:lstStyle>
          <a:p>
            <a:r>
              <a:rPr lang="en-US" dirty="0" smtClean="0"/>
              <a:t>Click To Edit Master Title</a:t>
            </a:r>
            <a:endParaRPr lang="en-US" dirty="0"/>
          </a:p>
        </p:txBody>
      </p:sp>
      <p:sp>
        <p:nvSpPr>
          <p:cNvPr id="11" name="Freeform 5"/>
          <p:cNvSpPr>
            <a:spLocks noChangeAspect="1" noEditPoints="1"/>
          </p:cNvSpPr>
          <p:nvPr userDrawn="1"/>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Tree>
    <p:extLst>
      <p:ext uri="{BB962C8B-B14F-4D97-AF65-F5344CB8AC3E}">
        <p14:creationId xmlns:p14="http://schemas.microsoft.com/office/powerpoint/2010/main" val="399789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Slide - No Backgroun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7" name="Rectangle 6"/>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Tree>
    <p:extLst>
      <p:ext uri="{BB962C8B-B14F-4D97-AF65-F5344CB8AC3E}">
        <p14:creationId xmlns:p14="http://schemas.microsoft.com/office/powerpoint/2010/main" val="346383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 With Backgroun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46383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9" name="Picture 4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893"/>
            <a:ext cx="12190415" cy="6857107"/>
          </a:xfrm>
          <a:prstGeom prst="rect">
            <a:avLst/>
          </a:prstGeom>
        </p:spPr>
      </p:pic>
      <p:grpSp>
        <p:nvGrpSpPr>
          <p:cNvPr id="4" name="Group 3"/>
          <p:cNvGrpSpPr/>
          <p:nvPr userDrawn="1"/>
        </p:nvGrpSpPr>
        <p:grpSpPr bwMode="gray">
          <a:xfrm>
            <a:off x="1828170" y="1519963"/>
            <a:ext cx="8535661" cy="4341742"/>
            <a:chOff x="1828170" y="1258957"/>
            <a:chExt cx="8535661" cy="4341742"/>
          </a:xfrm>
          <a:solidFill>
            <a:schemeClr val="bg1">
              <a:lumMod val="85000"/>
            </a:schemeClr>
          </a:solidFill>
        </p:grpSpPr>
        <p:sp>
          <p:nvSpPr>
            <p:cNvPr id="5" name="Freeform 9"/>
            <p:cNvSpPr>
              <a:spLocks/>
            </p:cNvSpPr>
            <p:nvPr userDrawn="1"/>
          </p:nvSpPr>
          <p:spPr bwMode="gray">
            <a:xfrm>
              <a:off x="5610226" y="4994274"/>
              <a:ext cx="974725" cy="606425"/>
            </a:xfrm>
            <a:custGeom>
              <a:avLst/>
              <a:gdLst>
                <a:gd name="T0" fmla="*/ 122 w 257"/>
                <a:gd name="T1" fmla="*/ 155 h 159"/>
                <a:gd name="T2" fmla="*/ 4 w 257"/>
                <a:gd name="T3" fmla="*/ 12 h 159"/>
                <a:gd name="T4" fmla="*/ 10 w 257"/>
                <a:gd name="T5" fmla="*/ 0 h 159"/>
                <a:gd name="T6" fmla="*/ 247 w 257"/>
                <a:gd name="T7" fmla="*/ 0 h 159"/>
                <a:gd name="T8" fmla="*/ 253 w 257"/>
                <a:gd name="T9" fmla="*/ 12 h 159"/>
                <a:gd name="T10" fmla="*/ 134 w 257"/>
                <a:gd name="T11" fmla="*/ 155 h 159"/>
                <a:gd name="T12" fmla="*/ 122 w 257"/>
                <a:gd name="T13" fmla="*/ 155 h 159"/>
              </a:gdLst>
              <a:ahLst/>
              <a:cxnLst>
                <a:cxn ang="0">
                  <a:pos x="T0" y="T1"/>
                </a:cxn>
                <a:cxn ang="0">
                  <a:pos x="T2" y="T3"/>
                </a:cxn>
                <a:cxn ang="0">
                  <a:pos x="T4" y="T5"/>
                </a:cxn>
                <a:cxn ang="0">
                  <a:pos x="T6" y="T7"/>
                </a:cxn>
                <a:cxn ang="0">
                  <a:pos x="T8" y="T9"/>
                </a:cxn>
                <a:cxn ang="0">
                  <a:pos x="T10" y="T11"/>
                </a:cxn>
                <a:cxn ang="0">
                  <a:pos x="T12" y="T13"/>
                </a:cxn>
              </a:cxnLst>
              <a:rect l="0" t="0" r="r" b="b"/>
              <a:pathLst>
                <a:path w="257" h="159">
                  <a:moveTo>
                    <a:pt x="122" y="155"/>
                  </a:moveTo>
                  <a:cubicBezTo>
                    <a:pt x="4" y="12"/>
                    <a:pt x="4" y="12"/>
                    <a:pt x="4" y="12"/>
                  </a:cubicBezTo>
                  <a:cubicBezTo>
                    <a:pt x="0" y="7"/>
                    <a:pt x="3" y="0"/>
                    <a:pt x="10" y="0"/>
                  </a:cubicBezTo>
                  <a:cubicBezTo>
                    <a:pt x="247" y="0"/>
                    <a:pt x="247" y="0"/>
                    <a:pt x="247" y="0"/>
                  </a:cubicBezTo>
                  <a:cubicBezTo>
                    <a:pt x="253" y="0"/>
                    <a:pt x="257" y="7"/>
                    <a:pt x="253" y="12"/>
                  </a:cubicBezTo>
                  <a:cubicBezTo>
                    <a:pt x="134" y="155"/>
                    <a:pt x="134" y="155"/>
                    <a:pt x="134" y="155"/>
                  </a:cubicBezTo>
                  <a:cubicBezTo>
                    <a:pt x="131" y="159"/>
                    <a:pt x="125" y="159"/>
                    <a:pt x="122"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ounded Rectangle 7"/>
            <p:cNvSpPr/>
            <p:nvPr userDrawn="1"/>
          </p:nvSpPr>
          <p:spPr bwMode="gray">
            <a:xfrm>
              <a:off x="1828170" y="1258957"/>
              <a:ext cx="8535661" cy="3893151"/>
            </a:xfrm>
            <a:prstGeom prst="roundRect">
              <a:avLst>
                <a:gd name="adj" fmla="val 54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Rectangle 1"/>
          <p:cNvSpPr/>
          <p:nvPr userDrawn="1"/>
        </p:nvSpPr>
        <p:spPr>
          <a:xfrm>
            <a:off x="0" y="893"/>
            <a:ext cx="12188825" cy="6857107"/>
          </a:xfrm>
          <a:prstGeom prst="rect">
            <a:avLst/>
          </a:prstGeom>
          <a:gradFill flip="none" rotWithShape="1">
            <a:gsLst>
              <a:gs pos="0">
                <a:schemeClr val="tx2">
                  <a:alpha val="25000"/>
                </a:schemeClr>
              </a:gs>
              <a:gs pos="50000">
                <a:schemeClr val="bg1">
                  <a:alpha val="5000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bwMode="gray">
          <a:xfrm>
            <a:off x="5853433" y="1260545"/>
            <a:ext cx="485134" cy="485134"/>
            <a:chOff x="5853433" y="734066"/>
            <a:chExt cx="485134" cy="485134"/>
          </a:xfrm>
        </p:grpSpPr>
        <p:sp>
          <p:nvSpPr>
            <p:cNvPr id="10" name="Oval 9"/>
            <p:cNvSpPr/>
            <p:nvPr userDrawn="1"/>
          </p:nvSpPr>
          <p:spPr bwMode="gray">
            <a:xfrm>
              <a:off x="5886450" y="767634"/>
              <a:ext cx="419098" cy="4190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11" name="Freeform 9"/>
            <p:cNvSpPr>
              <a:spLocks noEditPoints="1"/>
            </p:cNvSpPr>
            <p:nvPr userDrawn="1"/>
          </p:nvSpPr>
          <p:spPr bwMode="gray">
            <a:xfrm>
              <a:off x="5853433" y="734066"/>
              <a:ext cx="485134" cy="485134"/>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206 w 412"/>
                <a:gd name="T11" fmla="*/ 376 h 412"/>
                <a:gd name="T12" fmla="*/ 36 w 412"/>
                <a:gd name="T13" fmla="*/ 206 h 412"/>
                <a:gd name="T14" fmla="*/ 206 w 412"/>
                <a:gd name="T15" fmla="*/ 36 h 412"/>
                <a:gd name="T16" fmla="*/ 376 w 412"/>
                <a:gd name="T17" fmla="*/ 206 h 412"/>
                <a:gd name="T18" fmla="*/ 206 w 412"/>
                <a:gd name="T19" fmla="*/ 376 h 412"/>
                <a:gd name="T20" fmla="*/ 189 w 412"/>
                <a:gd name="T21" fmla="*/ 262 h 412"/>
                <a:gd name="T22" fmla="*/ 125 w 412"/>
                <a:gd name="T23" fmla="*/ 262 h 412"/>
                <a:gd name="T24" fmla="*/ 125 w 412"/>
                <a:gd name="T25" fmla="*/ 216 h 412"/>
                <a:gd name="T26" fmla="*/ 130 w 412"/>
                <a:gd name="T27" fmla="*/ 172 h 412"/>
                <a:gd name="T28" fmla="*/ 148 w 412"/>
                <a:gd name="T29" fmla="*/ 143 h 412"/>
                <a:gd name="T30" fmla="*/ 182 w 412"/>
                <a:gd name="T31" fmla="*/ 123 h 412"/>
                <a:gd name="T32" fmla="*/ 194 w 412"/>
                <a:gd name="T33" fmla="*/ 150 h 412"/>
                <a:gd name="T34" fmla="*/ 167 w 412"/>
                <a:gd name="T35" fmla="*/ 167 h 412"/>
                <a:gd name="T36" fmla="*/ 158 w 412"/>
                <a:gd name="T37" fmla="*/ 198 h 412"/>
                <a:gd name="T38" fmla="*/ 189 w 412"/>
                <a:gd name="T39" fmla="*/ 198 h 412"/>
                <a:gd name="T40" fmla="*/ 189 w 412"/>
                <a:gd name="T41" fmla="*/ 262 h 412"/>
                <a:gd name="T42" fmla="*/ 278 w 412"/>
                <a:gd name="T43" fmla="*/ 262 h 412"/>
                <a:gd name="T44" fmla="*/ 214 w 412"/>
                <a:gd name="T45" fmla="*/ 262 h 412"/>
                <a:gd name="T46" fmla="*/ 214 w 412"/>
                <a:gd name="T47" fmla="*/ 216 h 412"/>
                <a:gd name="T48" fmla="*/ 219 w 412"/>
                <a:gd name="T49" fmla="*/ 172 h 412"/>
                <a:gd name="T50" fmla="*/ 237 w 412"/>
                <a:gd name="T51" fmla="*/ 143 h 412"/>
                <a:gd name="T52" fmla="*/ 270 w 412"/>
                <a:gd name="T53" fmla="*/ 123 h 412"/>
                <a:gd name="T54" fmla="*/ 283 w 412"/>
                <a:gd name="T55" fmla="*/ 150 h 412"/>
                <a:gd name="T56" fmla="*/ 255 w 412"/>
                <a:gd name="T57" fmla="*/ 167 h 412"/>
                <a:gd name="T58" fmla="*/ 247 w 412"/>
                <a:gd name="T59" fmla="*/ 198 h 412"/>
                <a:gd name="T60" fmla="*/ 278 w 412"/>
                <a:gd name="T61" fmla="*/ 198 h 412"/>
                <a:gd name="T62" fmla="*/ 278 w 412"/>
                <a:gd name="T63" fmla="*/ 26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2" h="412">
                  <a:moveTo>
                    <a:pt x="206" y="0"/>
                  </a:moveTo>
                  <a:cubicBezTo>
                    <a:pt x="92" y="0"/>
                    <a:pt x="0" y="93"/>
                    <a:pt x="0" y="206"/>
                  </a:cubicBezTo>
                  <a:cubicBezTo>
                    <a:pt x="0" y="320"/>
                    <a:pt x="92" y="412"/>
                    <a:pt x="206" y="412"/>
                  </a:cubicBezTo>
                  <a:cubicBezTo>
                    <a:pt x="320" y="412"/>
                    <a:pt x="412" y="320"/>
                    <a:pt x="412" y="206"/>
                  </a:cubicBezTo>
                  <a:cubicBezTo>
                    <a:pt x="412" y="93"/>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189" y="262"/>
                  </a:moveTo>
                  <a:cubicBezTo>
                    <a:pt x="125" y="262"/>
                    <a:pt x="125" y="262"/>
                    <a:pt x="125" y="262"/>
                  </a:cubicBezTo>
                  <a:cubicBezTo>
                    <a:pt x="125" y="216"/>
                    <a:pt x="125" y="216"/>
                    <a:pt x="125" y="216"/>
                  </a:cubicBezTo>
                  <a:cubicBezTo>
                    <a:pt x="125" y="197"/>
                    <a:pt x="127" y="183"/>
                    <a:pt x="130" y="172"/>
                  </a:cubicBezTo>
                  <a:cubicBezTo>
                    <a:pt x="133" y="161"/>
                    <a:pt x="139" y="152"/>
                    <a:pt x="148" y="143"/>
                  </a:cubicBezTo>
                  <a:cubicBezTo>
                    <a:pt x="157" y="135"/>
                    <a:pt x="168" y="128"/>
                    <a:pt x="182" y="123"/>
                  </a:cubicBezTo>
                  <a:cubicBezTo>
                    <a:pt x="194" y="150"/>
                    <a:pt x="194" y="150"/>
                    <a:pt x="194" y="150"/>
                  </a:cubicBezTo>
                  <a:cubicBezTo>
                    <a:pt x="182" y="154"/>
                    <a:pt x="172" y="160"/>
                    <a:pt x="167" y="167"/>
                  </a:cubicBezTo>
                  <a:cubicBezTo>
                    <a:pt x="161" y="175"/>
                    <a:pt x="158" y="185"/>
                    <a:pt x="158" y="198"/>
                  </a:cubicBezTo>
                  <a:cubicBezTo>
                    <a:pt x="189" y="198"/>
                    <a:pt x="189" y="198"/>
                    <a:pt x="189" y="198"/>
                  </a:cubicBezTo>
                  <a:lnTo>
                    <a:pt x="189" y="262"/>
                  </a:lnTo>
                  <a:close/>
                  <a:moveTo>
                    <a:pt x="278" y="262"/>
                  </a:moveTo>
                  <a:cubicBezTo>
                    <a:pt x="214" y="262"/>
                    <a:pt x="214" y="262"/>
                    <a:pt x="214" y="262"/>
                  </a:cubicBezTo>
                  <a:cubicBezTo>
                    <a:pt x="214" y="216"/>
                    <a:pt x="214" y="216"/>
                    <a:pt x="214" y="216"/>
                  </a:cubicBezTo>
                  <a:cubicBezTo>
                    <a:pt x="214" y="197"/>
                    <a:pt x="215" y="182"/>
                    <a:pt x="219" y="172"/>
                  </a:cubicBezTo>
                  <a:cubicBezTo>
                    <a:pt x="222" y="161"/>
                    <a:pt x="228" y="152"/>
                    <a:pt x="237" y="143"/>
                  </a:cubicBezTo>
                  <a:cubicBezTo>
                    <a:pt x="246" y="135"/>
                    <a:pt x="257" y="128"/>
                    <a:pt x="270" y="123"/>
                  </a:cubicBezTo>
                  <a:cubicBezTo>
                    <a:pt x="283" y="150"/>
                    <a:pt x="283" y="150"/>
                    <a:pt x="283" y="150"/>
                  </a:cubicBezTo>
                  <a:cubicBezTo>
                    <a:pt x="270" y="154"/>
                    <a:pt x="261" y="160"/>
                    <a:pt x="255" y="167"/>
                  </a:cubicBezTo>
                  <a:cubicBezTo>
                    <a:pt x="250" y="175"/>
                    <a:pt x="247" y="185"/>
                    <a:pt x="247" y="198"/>
                  </a:cubicBezTo>
                  <a:cubicBezTo>
                    <a:pt x="278" y="198"/>
                    <a:pt x="278" y="198"/>
                    <a:pt x="278" y="198"/>
                  </a:cubicBezTo>
                  <a:lnTo>
                    <a:pt x="278" y="2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12" name="Straight Connector 11"/>
          <p:cNvCxnSpPr/>
          <p:nvPr userDrawn="1"/>
        </p:nvCxnSpPr>
        <p:spPr>
          <a:xfrm>
            <a:off x="2795848" y="4437853"/>
            <a:ext cx="660030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3619912" y="4738254"/>
            <a:ext cx="4952177" cy="283924"/>
            <a:chOff x="587076" y="4891945"/>
            <a:chExt cx="6379553" cy="365760"/>
          </a:xfrm>
        </p:grpSpPr>
        <p:pic>
          <p:nvPicPr>
            <p:cNvPr id="14" name="Picture 2" descr="C:\Users\kathyp\Documents\00_Brand-Resources\Multimode Elements\Multimode Icons\PNG\Multimode-Icon_HANG.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87076" y="4917112"/>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kathyp\Documents\00_Brand-Resources\Multimode Elements\Multimode Icons\PNG\Multimode-Icon_HOLD.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300860" y="4917112"/>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kathyp\Documents\00_Brand-Resources\Multimode Elements\Multimode Icons\PNG\Multimode-Icon_LAPTOP.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8247" y="4917112"/>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kathyp\Documents\00_Brand-Resources\Multimode Elements\Multimode Icons\PNG\Multimode-Icon_STAND.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728428" y="4917112"/>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kathyp\Documents\00_Brand-Resources\Multimode Elements\Multimode Icons\PNG\Multimode-Icon_STAND-Tablet.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442212" y="4917112"/>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kathyp\Documents\00_Brand-Resources\Multimode Elements\Multimode Icons\PNG\Multimode-Icon_TABLE.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799599" y="4917112"/>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kathyp\Documents\00_Brand-Resources\Multimode Elements\Multimode Icons\PNG\Multimode-Icon_TABLET.png"/>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4156986" y="4917112"/>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kathyp\Documents\00_Brand-Resources\Multimode Elements\Multimode Icons\PNG\Multimode-Icon_TENT.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5583564" y="4917112"/>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kathyp\Documents\00_Brand-Resources\Multimode Elements\Multimode Icons\PNG\Multimode-Icon_TILT.png"/>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6297348" y="4917112"/>
              <a:ext cx="311886" cy="3118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C:\Users\kathyp\Documents\00_Brand-Resources\Multimode Elements\Multimode Icons\PNG\Multimode-Icon_TV.png"/>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6654743" y="4917112"/>
              <a:ext cx="311886" cy="311886"/>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175"/>
            <p:cNvGrpSpPr/>
            <p:nvPr userDrawn="1"/>
          </p:nvGrpSpPr>
          <p:grpSpPr>
            <a:xfrm>
              <a:off x="2015634" y="4917112"/>
              <a:ext cx="310896" cy="310896"/>
              <a:chOff x="2024598" y="5468108"/>
              <a:chExt cx="310896" cy="310896"/>
            </a:xfrm>
          </p:grpSpPr>
          <p:sp>
            <p:nvSpPr>
              <p:cNvPr id="46" name="Oval 45"/>
              <p:cNvSpPr/>
              <p:nvPr userDrawn="1"/>
            </p:nvSpPr>
            <p:spPr>
              <a:xfrm>
                <a:off x="2024598"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7" name="Picture 4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118814" y="5509256"/>
                <a:ext cx="122464" cy="228600"/>
              </a:xfrm>
              <a:prstGeom prst="rect">
                <a:avLst/>
              </a:prstGeom>
            </p:spPr>
          </p:pic>
        </p:grpSp>
        <p:grpSp>
          <p:nvGrpSpPr>
            <p:cNvPr id="25" name="Group 178"/>
            <p:cNvGrpSpPr/>
            <p:nvPr userDrawn="1"/>
          </p:nvGrpSpPr>
          <p:grpSpPr>
            <a:xfrm>
              <a:off x="3085815" y="4917112"/>
              <a:ext cx="310896" cy="310896"/>
              <a:chOff x="3094779" y="5468108"/>
              <a:chExt cx="310896" cy="310896"/>
            </a:xfrm>
          </p:grpSpPr>
          <p:sp>
            <p:nvSpPr>
              <p:cNvPr id="44" name="Oval 43"/>
              <p:cNvSpPr/>
              <p:nvPr userDrawn="1"/>
            </p:nvSpPr>
            <p:spPr>
              <a:xfrm>
                <a:off x="3094779" y="5468108"/>
                <a:ext cx="310896" cy="3108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5" name="Picture 9" descr="C:\Users\yhwang\Desktop\WW Design\Multimode Icons\twitter-01.png"/>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3094779" y="5468108"/>
                <a:ext cx="310896" cy="310896"/>
              </a:xfrm>
              <a:prstGeom prst="rect">
                <a:avLst/>
              </a:prstGeom>
              <a:noFill/>
            </p:spPr>
          </p:pic>
        </p:grpSp>
        <p:grpSp>
          <p:nvGrpSpPr>
            <p:cNvPr id="26" name="Group 181"/>
            <p:cNvGrpSpPr/>
            <p:nvPr userDrawn="1"/>
          </p:nvGrpSpPr>
          <p:grpSpPr>
            <a:xfrm>
              <a:off x="944463" y="4917112"/>
              <a:ext cx="310896" cy="310896"/>
              <a:chOff x="953427" y="5468108"/>
              <a:chExt cx="310896" cy="310896"/>
            </a:xfrm>
          </p:grpSpPr>
          <p:sp>
            <p:nvSpPr>
              <p:cNvPr id="42" name="Oval 41"/>
              <p:cNvSpPr/>
              <p:nvPr userDrawn="1"/>
            </p:nvSpPr>
            <p:spPr>
              <a:xfrm>
                <a:off x="953427"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3" name="Picture 5" descr="C:\Users\yhwang\Desktop\WW Design\Multimode Icons\globe-01.png"/>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80859" y="5495540"/>
                <a:ext cx="256032" cy="256032"/>
              </a:xfrm>
              <a:prstGeom prst="rect">
                <a:avLst/>
              </a:prstGeom>
              <a:noFill/>
            </p:spPr>
          </p:pic>
        </p:grpSp>
        <p:grpSp>
          <p:nvGrpSpPr>
            <p:cNvPr id="27" name="Group 255"/>
            <p:cNvGrpSpPr/>
            <p:nvPr userDrawn="1"/>
          </p:nvGrpSpPr>
          <p:grpSpPr>
            <a:xfrm>
              <a:off x="2346864" y="4891945"/>
              <a:ext cx="365760" cy="365760"/>
              <a:chOff x="2355828" y="5442941"/>
              <a:chExt cx="365760" cy="365760"/>
            </a:xfrm>
          </p:grpSpPr>
          <p:sp>
            <p:nvSpPr>
              <p:cNvPr id="40" name="Oval 39"/>
              <p:cNvSpPr/>
              <p:nvPr userDrawn="1"/>
            </p:nvSpPr>
            <p:spPr>
              <a:xfrm>
                <a:off x="2380995"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41" name="Picture 2" descr="C:\Users\yhwang\Desktop\WW Design\Multimode Icons\chain-01.png"/>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2355828" y="5442941"/>
                <a:ext cx="365760" cy="365760"/>
              </a:xfrm>
              <a:prstGeom prst="rect">
                <a:avLst/>
              </a:prstGeom>
              <a:noFill/>
            </p:spPr>
          </p:pic>
        </p:grpSp>
        <p:grpSp>
          <p:nvGrpSpPr>
            <p:cNvPr id="28" name="Group 258"/>
            <p:cNvGrpSpPr/>
            <p:nvPr userDrawn="1"/>
          </p:nvGrpSpPr>
          <p:grpSpPr>
            <a:xfrm>
              <a:off x="5227167" y="4917112"/>
              <a:ext cx="310896" cy="310896"/>
              <a:chOff x="5236131" y="5468108"/>
              <a:chExt cx="310896" cy="310896"/>
            </a:xfrm>
          </p:grpSpPr>
          <p:sp>
            <p:nvSpPr>
              <p:cNvPr id="38" name="Oval 37"/>
              <p:cNvSpPr/>
              <p:nvPr userDrawn="1"/>
            </p:nvSpPr>
            <p:spPr>
              <a:xfrm>
                <a:off x="5236131" y="5468108"/>
                <a:ext cx="310896" cy="310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9" name="Picture 38" descr="C:\Users\yhwang\Desktop\WW Design\Multimode Icons\facebook-01.png"/>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5236131" y="5468108"/>
                <a:ext cx="310896" cy="310896"/>
              </a:xfrm>
              <a:prstGeom prst="rect">
                <a:avLst/>
              </a:prstGeom>
              <a:noFill/>
            </p:spPr>
          </p:pic>
        </p:grpSp>
        <p:grpSp>
          <p:nvGrpSpPr>
            <p:cNvPr id="29" name="Group 261"/>
            <p:cNvGrpSpPr/>
            <p:nvPr userDrawn="1"/>
          </p:nvGrpSpPr>
          <p:grpSpPr>
            <a:xfrm>
              <a:off x="4514373" y="4917112"/>
              <a:ext cx="310896" cy="310896"/>
              <a:chOff x="4523337" y="5468108"/>
              <a:chExt cx="310896" cy="310896"/>
            </a:xfrm>
          </p:grpSpPr>
          <p:sp>
            <p:nvSpPr>
              <p:cNvPr id="36" name="Oval 35"/>
              <p:cNvSpPr/>
              <p:nvPr userDrawn="1"/>
            </p:nvSpPr>
            <p:spPr>
              <a:xfrm>
                <a:off x="4523337" y="5468108"/>
                <a:ext cx="310896" cy="3108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7" name="Picture 7" descr="C:\Users\yhwang\Desktop\WW Design\Multimode Icons\server-01.png"/>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4523337" y="5468108"/>
                <a:ext cx="310896" cy="310896"/>
              </a:xfrm>
              <a:prstGeom prst="rect">
                <a:avLst/>
              </a:prstGeom>
              <a:noFill/>
            </p:spPr>
          </p:pic>
        </p:grpSp>
        <p:grpSp>
          <p:nvGrpSpPr>
            <p:cNvPr id="30" name="Group 264"/>
            <p:cNvGrpSpPr/>
            <p:nvPr userDrawn="1"/>
          </p:nvGrpSpPr>
          <p:grpSpPr>
            <a:xfrm>
              <a:off x="4870770" y="4917112"/>
              <a:ext cx="310896" cy="310896"/>
              <a:chOff x="4879734" y="5468108"/>
              <a:chExt cx="310896" cy="310896"/>
            </a:xfrm>
          </p:grpSpPr>
          <p:sp>
            <p:nvSpPr>
              <p:cNvPr id="34" name="Oval 33"/>
              <p:cNvSpPr/>
              <p:nvPr userDrawn="1"/>
            </p:nvSpPr>
            <p:spPr>
              <a:xfrm>
                <a:off x="4879734" y="5468108"/>
                <a:ext cx="310896" cy="3108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5" name="Picture 6" descr="C:\Users\yhwang\Desktop\WW Design\Multimode Icons\network-01.png"/>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4879734" y="5468108"/>
                <a:ext cx="310896" cy="310896"/>
              </a:xfrm>
              <a:prstGeom prst="rect">
                <a:avLst/>
              </a:prstGeom>
              <a:noFill/>
            </p:spPr>
          </p:pic>
        </p:grpSp>
        <p:grpSp>
          <p:nvGrpSpPr>
            <p:cNvPr id="31" name="Group 267"/>
            <p:cNvGrpSpPr/>
            <p:nvPr userDrawn="1"/>
          </p:nvGrpSpPr>
          <p:grpSpPr>
            <a:xfrm>
              <a:off x="5940951" y="4917112"/>
              <a:ext cx="310896" cy="310896"/>
              <a:chOff x="5949915" y="5468108"/>
              <a:chExt cx="310896" cy="310896"/>
            </a:xfrm>
          </p:grpSpPr>
          <p:sp>
            <p:nvSpPr>
              <p:cNvPr id="32" name="Oval 31"/>
              <p:cNvSpPr/>
              <p:nvPr userDrawn="1"/>
            </p:nvSpPr>
            <p:spPr>
              <a:xfrm>
                <a:off x="5949915" y="5468108"/>
                <a:ext cx="310896" cy="3108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pic>
            <p:nvPicPr>
              <p:cNvPr id="33" name="Picture 8" descr="C:\Users\yhwang\Desktop\WW Design\Multimode Icons\think_light-01.png"/>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5949915" y="5468108"/>
                <a:ext cx="310896" cy="310896"/>
              </a:xfrm>
              <a:prstGeom prst="rect">
                <a:avLst/>
              </a:prstGeom>
              <a:noFill/>
            </p:spPr>
          </p:pic>
        </p:grpSp>
      </p:grpSp>
      <p:pic>
        <p:nvPicPr>
          <p:cNvPr id="48" name="Picture 47"/>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610187" y="2009776"/>
            <a:ext cx="6971627" cy="2231536"/>
          </a:xfrm>
          <a:prstGeom prst="rect">
            <a:avLst/>
          </a:prstGeom>
        </p:spPr>
      </p:pic>
    </p:spTree>
    <p:extLst>
      <p:ext uri="{BB962C8B-B14F-4D97-AF65-F5344CB8AC3E}">
        <p14:creationId xmlns:p14="http://schemas.microsoft.com/office/powerpoint/2010/main" val="209977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_RED">
    <p:bg>
      <p:bgPr>
        <a:solidFill>
          <a:schemeClr val="bg2">
            <a:lumMod val="50000"/>
            <a:lumOff val="50000"/>
            <a:alpha val="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3"/>
            <a:ext cx="12190412" cy="6857107"/>
          </a:xfrm>
          <a:prstGeom prst="rect">
            <a:avLst/>
          </a:prstGeom>
        </p:spPr>
      </p:pic>
      <p:sp>
        <p:nvSpPr>
          <p:cNvPr id="17" name="Rectangle 16"/>
          <p:cNvSpPr/>
          <p:nvPr userDrawn="1"/>
        </p:nvSpPr>
        <p:spPr bwMode="black">
          <a:xfrm>
            <a:off x="0" y="6384631"/>
            <a:ext cx="12192000" cy="4733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cxnSp>
        <p:nvCxnSpPr>
          <p:cNvPr id="18" name="Straight Connector 17"/>
          <p:cNvCxnSpPr/>
          <p:nvPr userDrawn="1"/>
        </p:nvCxnSpPr>
        <p:spPr>
          <a:xfrm>
            <a:off x="0" y="6384631"/>
            <a:ext cx="12188952" cy="0"/>
          </a:xfrm>
          <a:prstGeom prst="line">
            <a:avLst/>
          </a:prstGeom>
          <a:ln w="38100">
            <a:solidFill>
              <a:schemeClr val="bg1"/>
            </a:solidFill>
          </a:ln>
          <a:effectLst>
            <a:outerShdw blurRad="25400" dist="127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Footer Placeholder 50"/>
          <p:cNvSpPr>
            <a:spLocks noGrp="1"/>
          </p:cNvSpPr>
          <p:nvPr>
            <p:ph type="ftr" sz="quarter" idx="10"/>
          </p:nvPr>
        </p:nvSpPr>
        <p:spPr>
          <a:xfrm>
            <a:off x="548640" y="6473952"/>
            <a:ext cx="3860800" cy="153888"/>
          </a:xfrm>
        </p:spPr>
        <p:txBody>
          <a:bodyPr/>
          <a:lstStyle>
            <a:lvl1pPr>
              <a:defRPr>
                <a:solidFill>
                  <a:schemeClr val="bg1"/>
                </a:solidFill>
              </a:defRPr>
            </a:lvl1pPr>
          </a:lstStyle>
          <a:p>
            <a:r>
              <a:rPr lang="en-US" sz="1000" dirty="0" smtClean="0">
                <a:cs typeface="Arial" pitchFamily="34" charset="0"/>
              </a:rPr>
              <a:t>2016 Lenovo Internal. All rights reserved.</a:t>
            </a:r>
            <a:endParaRPr lang="en-US" sz="1000" dirty="0">
              <a:cs typeface="Arial" pitchFamily="34" charset="0"/>
            </a:endParaRPr>
          </a:p>
        </p:txBody>
      </p:sp>
      <p:sp>
        <p:nvSpPr>
          <p:cNvPr id="46" name="Title 16"/>
          <p:cNvSpPr>
            <a:spLocks noGrp="1"/>
          </p:cNvSpPr>
          <p:nvPr>
            <p:ph type="title" hasCustomPrompt="1"/>
          </p:nvPr>
        </p:nvSpPr>
        <p:spPr bwMode="gray">
          <a:xfrm>
            <a:off x="1764792" y="1709928"/>
            <a:ext cx="9582912" cy="2852928"/>
          </a:xfrm>
          <a:prstGeom prst="rect">
            <a:avLst/>
          </a:prstGeom>
        </p:spPr>
        <p:txBody>
          <a:bodyPr lIns="0" tIns="0" rIns="0" bIns="0" anchor="b" anchorCtr="0"/>
          <a:lstStyle>
            <a:lvl1pPr marL="0" algn="l" defTabSz="1218987" rtl="0" eaLnBrk="1" latinLnBrk="0" hangingPunct="1">
              <a:lnSpc>
                <a:spcPts val="6480"/>
              </a:lnSpc>
              <a:spcBef>
                <a:spcPct val="0"/>
              </a:spcBef>
              <a:buNone/>
              <a:defRPr lang="en-US" sz="4800" b="0" kern="1200" cap="none" spc="0" baseline="0" dirty="0">
                <a:solidFill>
                  <a:schemeClr val="bg1"/>
                </a:solidFill>
                <a:latin typeface="Arial" pitchFamily="34" charset="0"/>
                <a:ea typeface="+mn-ea"/>
                <a:cs typeface="Arial" pitchFamily="34" charset="0"/>
              </a:defRPr>
            </a:lvl1pPr>
          </a:lstStyle>
          <a:p>
            <a:r>
              <a:rPr lang="en-US" dirty="0" smtClean="0"/>
              <a:t>Click to edit section header title</a:t>
            </a: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bwMode="ltGray">
          <a:xfrm>
            <a:off x="1524" y="0"/>
            <a:ext cx="12188952" cy="711200"/>
          </a:xfrm>
          <a:prstGeom prst="rect">
            <a:avLst/>
          </a:prstGeom>
          <a:noFill/>
          <a:ln>
            <a:noFill/>
          </a:ln>
        </p:spPr>
      </p:pic>
      <p:sp>
        <p:nvSpPr>
          <p:cNvPr id="11" name="Text Placeholder 2"/>
          <p:cNvSpPr>
            <a:spLocks noGrp="1"/>
          </p:cNvSpPr>
          <p:nvPr>
            <p:ph type="body" idx="1" hasCustomPrompt="1"/>
          </p:nvPr>
        </p:nvSpPr>
        <p:spPr bwMode="white">
          <a:xfrm>
            <a:off x="1764792" y="4589463"/>
            <a:ext cx="9582658"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subtitle text</a:t>
            </a:r>
          </a:p>
        </p:txBody>
      </p:sp>
      <p:cxnSp>
        <p:nvCxnSpPr>
          <p:cNvPr id="12" name="Straight Connector 11"/>
          <p:cNvCxnSpPr/>
          <p:nvPr userDrawn="1"/>
        </p:nvCxnSpPr>
        <p:spPr bwMode="white">
          <a:xfrm>
            <a:off x="1651781" y="4563269"/>
            <a:ext cx="0" cy="1816894"/>
          </a:xfrm>
          <a:prstGeom prst="line">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bwMode="gray">
          <a:xfrm>
            <a:off x="1592345" y="6329604"/>
            <a:ext cx="118872" cy="1188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dirty="0" smtClean="0"/>
          </a:p>
        </p:txBody>
      </p:sp>
      <p:sp>
        <p:nvSpPr>
          <p:cNvPr id="16" name="Freeform 5"/>
          <p:cNvSpPr>
            <a:spLocks noEditPoints="1"/>
          </p:cNvSpPr>
          <p:nvPr userDrawn="1"/>
        </p:nvSpPr>
        <p:spPr bwMode="white">
          <a:xfrm>
            <a:off x="1171990" y="4087549"/>
            <a:ext cx="347589" cy="346881"/>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206 w 412"/>
              <a:gd name="T11" fmla="*/ 376 h 412"/>
              <a:gd name="T12" fmla="*/ 36 w 412"/>
              <a:gd name="T13" fmla="*/ 206 h 412"/>
              <a:gd name="T14" fmla="*/ 206 w 412"/>
              <a:gd name="T15" fmla="*/ 36 h 412"/>
              <a:gd name="T16" fmla="*/ 376 w 412"/>
              <a:gd name="T17" fmla="*/ 206 h 412"/>
              <a:gd name="T18" fmla="*/ 206 w 412"/>
              <a:gd name="T19" fmla="*/ 376 h 412"/>
              <a:gd name="T20" fmla="*/ 328 w 412"/>
              <a:gd name="T21" fmla="*/ 206 h 412"/>
              <a:gd name="T22" fmla="*/ 260 w 412"/>
              <a:gd name="T23" fmla="*/ 274 h 412"/>
              <a:gd name="T24" fmla="*/ 222 w 412"/>
              <a:gd name="T25" fmla="*/ 274 h 412"/>
              <a:gd name="T26" fmla="*/ 271 w 412"/>
              <a:gd name="T27" fmla="*/ 225 h 412"/>
              <a:gd name="T28" fmla="*/ 90 w 412"/>
              <a:gd name="T29" fmla="*/ 225 h 412"/>
              <a:gd name="T30" fmla="*/ 90 w 412"/>
              <a:gd name="T31" fmla="*/ 218 h 412"/>
              <a:gd name="T32" fmla="*/ 90 w 412"/>
              <a:gd name="T33" fmla="*/ 194 h 412"/>
              <a:gd name="T34" fmla="*/ 90 w 412"/>
              <a:gd name="T35" fmla="*/ 187 h 412"/>
              <a:gd name="T36" fmla="*/ 271 w 412"/>
              <a:gd name="T37" fmla="*/ 187 h 412"/>
              <a:gd name="T38" fmla="*/ 222 w 412"/>
              <a:gd name="T39" fmla="*/ 138 h 412"/>
              <a:gd name="T40" fmla="*/ 260 w 412"/>
              <a:gd name="T41" fmla="*/ 138 h 412"/>
              <a:gd name="T42" fmla="*/ 328 w 412"/>
              <a:gd name="T43" fmla="*/ 2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2" h="412">
                <a:moveTo>
                  <a:pt x="206" y="0"/>
                </a:moveTo>
                <a:cubicBezTo>
                  <a:pt x="92" y="0"/>
                  <a:pt x="0" y="92"/>
                  <a:pt x="0" y="206"/>
                </a:cubicBezTo>
                <a:cubicBezTo>
                  <a:pt x="0" y="319"/>
                  <a:pt x="92" y="412"/>
                  <a:pt x="206" y="412"/>
                </a:cubicBezTo>
                <a:cubicBezTo>
                  <a:pt x="320" y="412"/>
                  <a:pt x="412" y="319"/>
                  <a:pt x="412" y="206"/>
                </a:cubicBezTo>
                <a:cubicBezTo>
                  <a:pt x="412" y="92"/>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328" y="206"/>
                </a:moveTo>
                <a:cubicBezTo>
                  <a:pt x="260" y="274"/>
                  <a:pt x="260" y="274"/>
                  <a:pt x="260" y="274"/>
                </a:cubicBezTo>
                <a:cubicBezTo>
                  <a:pt x="222" y="274"/>
                  <a:pt x="222" y="274"/>
                  <a:pt x="222" y="274"/>
                </a:cubicBezTo>
                <a:cubicBezTo>
                  <a:pt x="271" y="225"/>
                  <a:pt x="271" y="225"/>
                  <a:pt x="271" y="225"/>
                </a:cubicBezTo>
                <a:cubicBezTo>
                  <a:pt x="90" y="225"/>
                  <a:pt x="90" y="225"/>
                  <a:pt x="90" y="225"/>
                </a:cubicBezTo>
                <a:cubicBezTo>
                  <a:pt x="90" y="218"/>
                  <a:pt x="90" y="218"/>
                  <a:pt x="90" y="218"/>
                </a:cubicBezTo>
                <a:cubicBezTo>
                  <a:pt x="90" y="194"/>
                  <a:pt x="90" y="194"/>
                  <a:pt x="90" y="194"/>
                </a:cubicBezTo>
                <a:cubicBezTo>
                  <a:pt x="90" y="187"/>
                  <a:pt x="90" y="187"/>
                  <a:pt x="90" y="187"/>
                </a:cubicBezTo>
                <a:cubicBezTo>
                  <a:pt x="271" y="187"/>
                  <a:pt x="271" y="187"/>
                  <a:pt x="271" y="187"/>
                </a:cubicBezTo>
                <a:cubicBezTo>
                  <a:pt x="222" y="138"/>
                  <a:pt x="222" y="138"/>
                  <a:pt x="222" y="138"/>
                </a:cubicBezTo>
                <a:cubicBezTo>
                  <a:pt x="260" y="138"/>
                  <a:pt x="260" y="138"/>
                  <a:pt x="260" y="138"/>
                </a:cubicBezTo>
                <a:lnTo>
                  <a:pt x="328" y="2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1866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No Backgroun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lvl1pPr>
              <a:defRPr cap="none"/>
            </a:lvl1p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21" name="Title 28"/>
          <p:cNvSpPr>
            <a:spLocks noGrp="1"/>
          </p:cNvSpPr>
          <p:nvPr>
            <p:ph type="title" hasCustomPrompt="1"/>
          </p:nvPr>
        </p:nvSpPr>
        <p:spPr bwMode="gray">
          <a:xfrm>
            <a:off x="548640" y="274320"/>
            <a:ext cx="11073384" cy="521208"/>
          </a:xfrm>
          <a:prstGeom prst="rect">
            <a:avLst/>
          </a:prstGeom>
        </p:spPr>
        <p:txBody>
          <a:bodyPr wrap="square" lIns="0" tIns="0" rIns="0" bIns="0"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tx1"/>
                </a:solidFill>
                <a:latin typeface="Arial" pitchFamily="34" charset="0"/>
                <a:ea typeface="+mn-ea"/>
                <a:cs typeface="Arial" pitchFamily="34" charset="0"/>
              </a:defRPr>
            </a:lvl1pPr>
          </a:lstStyle>
          <a:p>
            <a:r>
              <a:rPr lang="en-US" dirty="0" smtClean="0"/>
              <a:t>Click To Edit Master Title</a:t>
            </a:r>
            <a:endParaRPr lang="en-US" dirty="0"/>
          </a:p>
        </p:txBody>
      </p:sp>
      <p:sp>
        <p:nvSpPr>
          <p:cNvPr id="9" name="Freeform 5"/>
          <p:cNvSpPr>
            <a:spLocks noChangeAspect="1" noEditPoints="1"/>
          </p:cNvSpPr>
          <p:nvPr userDrawn="1"/>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Tree>
    <p:extLst>
      <p:ext uri="{BB962C8B-B14F-4D97-AF65-F5344CB8AC3E}">
        <p14:creationId xmlns:p14="http://schemas.microsoft.com/office/powerpoint/2010/main" val="8093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 With Background">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lvl1pPr>
              <a:defRPr cap="none"/>
            </a:lvl1p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9" name="Title 28"/>
          <p:cNvSpPr>
            <a:spLocks noGrp="1"/>
          </p:cNvSpPr>
          <p:nvPr>
            <p:ph type="title" hasCustomPrompt="1"/>
          </p:nvPr>
        </p:nvSpPr>
        <p:spPr bwMode="gray">
          <a:xfrm>
            <a:off x="548640" y="274320"/>
            <a:ext cx="11073384" cy="521208"/>
          </a:xfrm>
          <a:prstGeom prst="rect">
            <a:avLst/>
          </a:prstGeom>
        </p:spPr>
        <p:txBody>
          <a:bodyPr wrap="square" lIns="0" tIns="0" rIns="0" bIns="0"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tx1"/>
                </a:solidFill>
                <a:latin typeface="Arial" pitchFamily="34" charset="0"/>
                <a:ea typeface="+mn-ea"/>
                <a:cs typeface="Arial" pitchFamily="34" charset="0"/>
              </a:defRPr>
            </a:lvl1pPr>
          </a:lstStyle>
          <a:p>
            <a:r>
              <a:rPr lang="en-US" dirty="0" smtClean="0"/>
              <a:t>Click To Edit Master Title</a:t>
            </a:r>
            <a:endParaRPr lang="en-US" dirty="0"/>
          </a:p>
        </p:txBody>
      </p:sp>
      <p:sp>
        <p:nvSpPr>
          <p:cNvPr id="14" name="Freeform 5"/>
          <p:cNvSpPr>
            <a:spLocks noChangeAspect="1" noEditPoints="1"/>
          </p:cNvSpPr>
          <p:nvPr userDrawn="1"/>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93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No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10" name="Title 28"/>
          <p:cNvSpPr>
            <a:spLocks noGrp="1"/>
          </p:cNvSpPr>
          <p:nvPr>
            <p:ph type="title" hasCustomPrompt="1"/>
          </p:nvPr>
        </p:nvSpPr>
        <p:spPr bwMode="gray">
          <a:xfrm>
            <a:off x="548640" y="274320"/>
            <a:ext cx="11073384" cy="521208"/>
          </a:xfrm>
          <a:prstGeom prst="rect">
            <a:avLst/>
          </a:prstGeom>
        </p:spPr>
        <p:txBody>
          <a:bodyPr wrap="square" lIns="0" tIns="0" rIns="0" bIns="0"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tx1"/>
                </a:solidFill>
                <a:latin typeface="Arial" pitchFamily="34" charset="0"/>
                <a:ea typeface="+mn-ea"/>
                <a:cs typeface="Arial" pitchFamily="34" charset="0"/>
              </a:defRPr>
            </a:lvl1pPr>
          </a:lstStyle>
          <a:p>
            <a:r>
              <a:rPr lang="en-US" dirty="0" smtClean="0"/>
              <a:t>Click To Edit Master Title</a:t>
            </a:r>
            <a:endParaRPr lang="en-US" dirty="0"/>
          </a:p>
        </p:txBody>
      </p:sp>
      <p:sp>
        <p:nvSpPr>
          <p:cNvPr id="11" name="Freeform 5"/>
          <p:cNvSpPr>
            <a:spLocks noChangeAspect="1" noEditPoints="1"/>
          </p:cNvSpPr>
          <p:nvPr userDrawn="1"/>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
        <p:nvSpPr>
          <p:cNvPr id="22" name="Content Placeholder 2"/>
          <p:cNvSpPr>
            <a:spLocks noGrp="1"/>
          </p:cNvSpPr>
          <p:nvPr>
            <p:ph sz="half" idx="1"/>
          </p:nvPr>
        </p:nvSpPr>
        <p:spPr bwMode="gray">
          <a:xfrm>
            <a:off x="548640" y="1179575"/>
            <a:ext cx="11073384"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20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图片 12"/>
          <p:cNvPicPr>
            <a:picLocks noChangeAspect="1"/>
          </p:cNvPicPr>
          <p:nvPr userDrawn="1"/>
        </p:nvPicPr>
        <p:blipFill>
          <a:blip r:embed="rId2"/>
          <a:stretch>
            <a:fillRect/>
          </a:stretch>
        </p:blipFill>
        <p:spPr>
          <a:xfrm>
            <a:off x="9874539" y="22582"/>
            <a:ext cx="2314286" cy="542857"/>
          </a:xfrm>
          <a:prstGeom prst="rect">
            <a:avLst/>
          </a:prstGeom>
        </p:spPr>
      </p:pic>
    </p:spTree>
    <p:extLst>
      <p:ext uri="{BB962C8B-B14F-4D97-AF65-F5344CB8AC3E}">
        <p14:creationId xmlns:p14="http://schemas.microsoft.com/office/powerpoint/2010/main" val="401141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10" name="Title 28"/>
          <p:cNvSpPr>
            <a:spLocks noGrp="1"/>
          </p:cNvSpPr>
          <p:nvPr>
            <p:ph type="title" hasCustomPrompt="1"/>
          </p:nvPr>
        </p:nvSpPr>
        <p:spPr bwMode="gray">
          <a:xfrm>
            <a:off x="548640" y="274320"/>
            <a:ext cx="11073384" cy="521208"/>
          </a:xfrm>
          <a:prstGeom prst="rect">
            <a:avLst/>
          </a:prstGeom>
        </p:spPr>
        <p:txBody>
          <a:bodyPr wrap="square" lIns="0" tIns="0" rIns="0" bIns="0"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tx1"/>
                </a:solidFill>
                <a:latin typeface="Arial" pitchFamily="34" charset="0"/>
                <a:ea typeface="+mn-ea"/>
                <a:cs typeface="Arial" pitchFamily="34" charset="0"/>
              </a:defRPr>
            </a:lvl1pPr>
          </a:lstStyle>
          <a:p>
            <a:r>
              <a:rPr lang="en-US" dirty="0" smtClean="0"/>
              <a:t>Click To Edit Master Title</a:t>
            </a:r>
            <a:endParaRPr lang="en-US" dirty="0"/>
          </a:p>
        </p:txBody>
      </p:sp>
      <p:sp>
        <p:nvSpPr>
          <p:cNvPr id="12" name="Freeform 5"/>
          <p:cNvSpPr>
            <a:spLocks noChangeAspect="1" noEditPoints="1"/>
          </p:cNvSpPr>
          <p:nvPr userDrawn="1"/>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Content Placeholder 2"/>
          <p:cNvSpPr>
            <a:spLocks noGrp="1"/>
          </p:cNvSpPr>
          <p:nvPr>
            <p:ph sz="half" idx="1"/>
          </p:nvPr>
        </p:nvSpPr>
        <p:spPr bwMode="gray">
          <a:xfrm>
            <a:off x="548640" y="1179575"/>
            <a:ext cx="11073384"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20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图片 1"/>
          <p:cNvPicPr>
            <a:picLocks noChangeAspect="1"/>
          </p:cNvPicPr>
          <p:nvPr userDrawn="1"/>
        </p:nvPicPr>
        <p:blipFill>
          <a:blip r:embed="rId2"/>
          <a:stretch>
            <a:fillRect/>
          </a:stretch>
        </p:blipFill>
        <p:spPr>
          <a:xfrm>
            <a:off x="9874539" y="22582"/>
            <a:ext cx="2314286" cy="542857"/>
          </a:xfrm>
          <a:prstGeom prst="rect">
            <a:avLst/>
          </a:prstGeom>
        </p:spPr>
      </p:pic>
    </p:spTree>
    <p:extLst>
      <p:ext uri="{BB962C8B-B14F-4D97-AF65-F5344CB8AC3E}">
        <p14:creationId xmlns:p14="http://schemas.microsoft.com/office/powerpoint/2010/main" val="401141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Subtitle Content - No Background">
    <p:bg>
      <p:bgPr>
        <a:solidFill>
          <a:schemeClr val="bg1"/>
        </a:solidFill>
        <a:effectLst/>
      </p:bgPr>
    </p:bg>
    <p:spTree>
      <p:nvGrpSpPr>
        <p:cNvPr id="1" name=""/>
        <p:cNvGrpSpPr/>
        <p:nvPr/>
      </p:nvGrpSpPr>
      <p:grpSpPr>
        <a:xfrm>
          <a:off x="0" y="0"/>
          <a:ext cx="0" cy="0"/>
          <a:chOff x="0" y="0"/>
          <a:chExt cx="0" cy="0"/>
        </a:xfrm>
      </p:grpSpPr>
      <p:sp>
        <p:nvSpPr>
          <p:cNvPr id="22" name="Content Placeholder 2"/>
          <p:cNvSpPr>
            <a:spLocks noGrp="1"/>
          </p:cNvSpPr>
          <p:nvPr>
            <p:ph sz="half" idx="1"/>
          </p:nvPr>
        </p:nvSpPr>
        <p:spPr bwMode="gray">
          <a:xfrm>
            <a:off x="548640" y="1591056"/>
            <a:ext cx="11073384" cy="4798202"/>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20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
          <p:cNvSpPr>
            <a:spLocks noGrp="1"/>
          </p:cNvSpPr>
          <p:nvPr>
            <p:ph type="body" idx="10"/>
          </p:nvPr>
        </p:nvSpPr>
        <p:spPr bwMode="gray">
          <a:xfrm>
            <a:off x="557784" y="914400"/>
            <a:ext cx="11073384" cy="292608"/>
          </a:xfrm>
          <a:prstGeom prst="rect">
            <a:avLst/>
          </a:prstGeom>
        </p:spPr>
        <p:txBody>
          <a:bodyPr lIns="0" tIns="0" rIns="0" bIns="0" anchor="ctr" anchorCtr="0">
            <a:normAutofit/>
          </a:bodyPr>
          <a:lstStyle>
            <a:lvl1pPr marL="0" indent="0">
              <a:buNone/>
              <a:defRPr sz="2400" b="0">
                <a:solidFill>
                  <a:schemeClr val="tx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15" name="Footer Placeholder 14"/>
          <p:cNvSpPr>
            <a:spLocks noGrp="1"/>
          </p:cNvSpPr>
          <p:nvPr>
            <p:ph type="ftr" sz="quarter" idx="11"/>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11" name="Title 28"/>
          <p:cNvSpPr>
            <a:spLocks noGrp="1"/>
          </p:cNvSpPr>
          <p:nvPr>
            <p:ph type="title" hasCustomPrompt="1"/>
          </p:nvPr>
        </p:nvSpPr>
        <p:spPr bwMode="gray">
          <a:xfrm>
            <a:off x="548640" y="274320"/>
            <a:ext cx="11073384" cy="521208"/>
          </a:xfrm>
          <a:prstGeom prst="rect">
            <a:avLst/>
          </a:prstGeom>
        </p:spPr>
        <p:txBody>
          <a:bodyPr wrap="square" lIns="0" tIns="0" rIns="0" bIns="0"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tx1"/>
                </a:solidFill>
                <a:latin typeface="Arial" pitchFamily="34" charset="0"/>
                <a:ea typeface="+mn-ea"/>
                <a:cs typeface="Arial" pitchFamily="34" charset="0"/>
              </a:defRPr>
            </a:lvl1pPr>
          </a:lstStyle>
          <a:p>
            <a:r>
              <a:rPr lang="en-US" dirty="0" smtClean="0"/>
              <a:t>Click To Edit Master Title</a:t>
            </a:r>
            <a:endParaRPr lang="en-US" dirty="0"/>
          </a:p>
        </p:txBody>
      </p:sp>
      <p:sp>
        <p:nvSpPr>
          <p:cNvPr id="12" name="Freeform 5"/>
          <p:cNvSpPr>
            <a:spLocks noChangeAspect="1" noEditPoints="1"/>
          </p:cNvSpPr>
          <p:nvPr userDrawn="1"/>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Tree>
    <p:extLst>
      <p:ext uri="{BB962C8B-B14F-4D97-AF65-F5344CB8AC3E}">
        <p14:creationId xmlns:p14="http://schemas.microsoft.com/office/powerpoint/2010/main" val="58147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Subtitle Content - With Background">
    <p:bg>
      <p:bgPr>
        <a:solidFill>
          <a:schemeClr val="bg1"/>
        </a:solidFill>
        <a:effectLst/>
      </p:bgPr>
    </p:bg>
    <p:spTree>
      <p:nvGrpSpPr>
        <p:cNvPr id="1" name=""/>
        <p:cNvGrpSpPr/>
        <p:nvPr/>
      </p:nvGrpSpPr>
      <p:grpSpPr>
        <a:xfrm>
          <a:off x="0" y="0"/>
          <a:ext cx="0" cy="0"/>
          <a:chOff x="0" y="0"/>
          <a:chExt cx="0" cy="0"/>
        </a:xfrm>
      </p:grpSpPr>
      <p:sp>
        <p:nvSpPr>
          <p:cNvPr id="15" name="Footer Placeholder 14"/>
          <p:cNvSpPr>
            <a:spLocks noGrp="1"/>
          </p:cNvSpPr>
          <p:nvPr>
            <p:ph type="ftr" sz="quarter" idx="11"/>
          </p:nvPr>
        </p:nvSpPr>
        <p:spPr/>
        <p:txBody>
          <a:body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11" name="Title 28"/>
          <p:cNvSpPr>
            <a:spLocks noGrp="1"/>
          </p:cNvSpPr>
          <p:nvPr>
            <p:ph type="title" hasCustomPrompt="1"/>
          </p:nvPr>
        </p:nvSpPr>
        <p:spPr bwMode="gray">
          <a:xfrm>
            <a:off x="548640" y="274320"/>
            <a:ext cx="11073384" cy="521208"/>
          </a:xfrm>
          <a:prstGeom prst="rect">
            <a:avLst/>
          </a:prstGeom>
        </p:spPr>
        <p:txBody>
          <a:bodyPr wrap="square" lIns="0" tIns="0" rIns="0" bIns="0"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tx1"/>
                </a:solidFill>
                <a:latin typeface="Arial" pitchFamily="34" charset="0"/>
                <a:ea typeface="+mn-ea"/>
                <a:cs typeface="Arial" pitchFamily="34" charset="0"/>
              </a:defRPr>
            </a:lvl1pPr>
          </a:lstStyle>
          <a:p>
            <a:r>
              <a:rPr lang="en-US" dirty="0" smtClean="0"/>
              <a:t>Click To Edit Master Title</a:t>
            </a:r>
            <a:endParaRPr lang="en-US" dirty="0"/>
          </a:p>
        </p:txBody>
      </p:sp>
      <p:sp>
        <p:nvSpPr>
          <p:cNvPr id="12" name="Freeform 5"/>
          <p:cNvSpPr>
            <a:spLocks noChangeAspect="1" noEditPoints="1"/>
          </p:cNvSpPr>
          <p:nvPr userDrawn="1"/>
        </p:nvSpPr>
        <p:spPr bwMode="black">
          <a:xfrm>
            <a:off x="205354" y="423406"/>
            <a:ext cx="200587"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Text Placeholder 2"/>
          <p:cNvSpPr>
            <a:spLocks noGrp="1"/>
          </p:cNvSpPr>
          <p:nvPr>
            <p:ph type="body" idx="10"/>
          </p:nvPr>
        </p:nvSpPr>
        <p:spPr bwMode="gray">
          <a:xfrm>
            <a:off x="557784" y="914400"/>
            <a:ext cx="11073384" cy="292608"/>
          </a:xfrm>
          <a:prstGeom prst="rect">
            <a:avLst/>
          </a:prstGeom>
        </p:spPr>
        <p:txBody>
          <a:bodyPr lIns="0" tIns="0" rIns="0" bIns="0" anchor="ctr" anchorCtr="0">
            <a:normAutofit/>
          </a:bodyPr>
          <a:lstStyle>
            <a:lvl1pPr marL="0" indent="0">
              <a:buNone/>
              <a:defRPr sz="2400" b="0">
                <a:solidFill>
                  <a:schemeClr val="tx1"/>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1" name="Content Placeholder 2"/>
          <p:cNvSpPr>
            <a:spLocks noGrp="1"/>
          </p:cNvSpPr>
          <p:nvPr>
            <p:ph sz="half" idx="1"/>
          </p:nvPr>
        </p:nvSpPr>
        <p:spPr bwMode="gray">
          <a:xfrm>
            <a:off x="557784" y="1591056"/>
            <a:ext cx="11064240" cy="4798202"/>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itchFamily="34" charset="0"/>
                <a:cs typeface="Arial" pitchFamily="34" charset="0"/>
              </a:defRPr>
            </a:lvl1pPr>
            <a:lvl2pPr marL="609493" indent="-228560">
              <a:lnSpc>
                <a:spcPct val="90000"/>
              </a:lnSpc>
              <a:spcBef>
                <a:spcPts val="500"/>
              </a:spcBef>
              <a:buClrTx/>
              <a:buFont typeface="Arial" pitchFamily="34" charset="0"/>
              <a:buChar char="–"/>
              <a:defRPr sz="2000">
                <a:solidFill>
                  <a:schemeClr val="tx1"/>
                </a:solidFill>
                <a:latin typeface="Arial" pitchFamily="34" charset="0"/>
                <a:cs typeface="Arial" pitchFamily="34" charset="0"/>
              </a:defRPr>
            </a:lvl2pPr>
            <a:lvl3pPr marL="835938"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3pPr>
            <a:lvl4pPr marL="1147033" indent="-156606">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4pPr>
            <a:lvl5pPr marL="1445431" indent="-150258">
              <a:lnSpc>
                <a:spcPct val="90000"/>
              </a:lnSpc>
              <a:spcBef>
                <a:spcPts val="500"/>
              </a:spcBef>
              <a:buClrTx/>
              <a:buFont typeface="Arial" panose="020B0604020202020204" pitchFamily="34" charset="0"/>
              <a:buChar char="-"/>
              <a:defRPr sz="2000">
                <a:solidFill>
                  <a:schemeClr val="tx1"/>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2388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 y="893"/>
            <a:ext cx="12190415" cy="6857107"/>
          </a:xfrm>
          <a:prstGeom prst="rect">
            <a:avLst/>
          </a:prstGeom>
        </p:spPr>
      </p:pic>
      <p:sp>
        <p:nvSpPr>
          <p:cNvPr id="4" name="Footer Placeholder 3"/>
          <p:cNvSpPr>
            <a:spLocks noGrp="1"/>
          </p:cNvSpPr>
          <p:nvPr>
            <p:ph type="ftr" sz="quarter" idx="3"/>
          </p:nvPr>
        </p:nvSpPr>
        <p:spPr>
          <a:xfrm>
            <a:off x="548640" y="6473952"/>
            <a:ext cx="2413343" cy="153888"/>
          </a:xfrm>
          <a:prstGeom prst="rect">
            <a:avLst/>
          </a:prstGeom>
        </p:spPr>
        <p:txBody>
          <a:bodyPr vert="horz" wrap="square" lIns="0" tIns="0" rIns="0" bIns="0" rtlCol="0" anchor="ctr">
            <a:spAutoFit/>
          </a:bodyPr>
          <a:lstStyle>
            <a:lvl1pPr marL="0" marR="0" indent="0" algn="l" defTabSz="1218987" rtl="0" eaLnBrk="1" fontAlgn="auto" latinLnBrk="0" hangingPunct="1">
              <a:lnSpc>
                <a:spcPct val="100000"/>
              </a:lnSpc>
              <a:spcBef>
                <a:spcPts val="0"/>
              </a:spcBef>
              <a:spcAft>
                <a:spcPts val="0"/>
              </a:spcAft>
              <a:buClrTx/>
              <a:buSzTx/>
              <a:buFontTx/>
              <a:buNone/>
              <a:tabLst/>
              <a:defRPr sz="1200" cap="none">
                <a:solidFill>
                  <a:schemeClr val="tx1">
                    <a:tint val="75000"/>
                  </a:schemeClr>
                </a:solidFill>
              </a:defRPr>
            </a:lvl1pPr>
          </a:lstStyle>
          <a:p>
            <a:r>
              <a:rPr lang="en-US" sz="1000" dirty="0" smtClean="0">
                <a:solidFill>
                  <a:srgbClr val="939598"/>
                </a:solidFill>
                <a:cs typeface="Arial" pitchFamily="34" charset="0"/>
              </a:rPr>
              <a:t>2016 Lenovo Internal. All rights reserved.</a:t>
            </a:r>
            <a:endParaRPr lang="en-US" sz="1000" dirty="0">
              <a:solidFill>
                <a:srgbClr val="939598"/>
              </a:solidFill>
              <a:cs typeface="Arial" pitchFamily="34" charset="0"/>
            </a:endParaRPr>
          </a:p>
        </p:txBody>
      </p:sp>
      <p:sp>
        <p:nvSpPr>
          <p:cNvPr id="7" name="Rectangle 6"/>
          <p:cNvSpPr/>
          <p:nvPr userDrawn="1"/>
        </p:nvSpPr>
        <p:spPr bwMode="gray">
          <a:xfrm>
            <a:off x="11748699" y="6395714"/>
            <a:ext cx="443301"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slide number"/>
          <p:cNvSpPr txBox="1"/>
          <p:nvPr userDrawn="1"/>
        </p:nvSpPr>
        <p:spPr bwMode="white">
          <a:xfrm>
            <a:off x="11748699" y="6389258"/>
            <a:ext cx="450345"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mtClean="0"/>
              <a:pPr lvl="0" algn="ctr"/>
              <a:t>‹#›</a:t>
            </a:fld>
            <a:endParaRPr lang="en-US" dirty="0" smtClean="0"/>
          </a:p>
        </p:txBody>
      </p:sp>
    </p:spTree>
    <p:extLst>
      <p:ext uri="{BB962C8B-B14F-4D97-AF65-F5344CB8AC3E}">
        <p14:creationId xmlns:p14="http://schemas.microsoft.com/office/powerpoint/2010/main" val="3633027268"/>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70" r:id="rId3"/>
    <p:sldLayoutId id="2147483654" r:id="rId4"/>
    <p:sldLayoutId id="2147483672" r:id="rId5"/>
    <p:sldLayoutId id="2147483661" r:id="rId6"/>
    <p:sldLayoutId id="2147483671" r:id="rId7"/>
    <p:sldLayoutId id="2147483673" r:id="rId8"/>
    <p:sldLayoutId id="2147483678" r:id="rId9"/>
    <p:sldLayoutId id="2147483662" r:id="rId10"/>
    <p:sldLayoutId id="2147483674" r:id="rId11"/>
    <p:sldLayoutId id="2147483691" r:id="rId12"/>
    <p:sldLayoutId id="2147483690" r:id="rId13"/>
    <p:sldLayoutId id="2147483692" r:id="rId14"/>
    <p:sldLayoutId id="2147483683" r:id="rId15"/>
    <p:sldLayoutId id="2147483681" r:id="rId16"/>
    <p:sldLayoutId id="2147483682" r:id="rId17"/>
    <p:sldLayoutId id="2147483657" r:id="rId18"/>
    <p:sldLayoutId id="2147483676" r:id="rId19"/>
    <p:sldLayoutId id="2147483680" r:id="rId20"/>
    <p:sldLayoutId id="2147483659" r:id="rId21"/>
    <p:sldLayoutId id="2147483675" r:id="rId22"/>
    <p:sldLayoutId id="2147483668"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Clr>
          <a:schemeClr val="tx2"/>
        </a:buClr>
        <a:buFont typeface="Wingdings" pitchFamily="2" charset="2"/>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
          <a:schemeClr val="tx2"/>
        </a:buClr>
        <a:buFont typeface="Wingdings" pitchFamily="2" charset="2"/>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
          <a:schemeClr val="tx2"/>
        </a:buClr>
        <a:buFont typeface="Wingdings" pitchFamily="2" charset="2"/>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
          <a:schemeClr val="tx2"/>
        </a:buClr>
        <a:buFont typeface="Wingdings" pitchFamily="2" charset="2"/>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
          <a:schemeClr val="tx2"/>
        </a:buClr>
        <a:buFont typeface="Wingdings" pitchFamily="2" charset="2"/>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emf"/><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3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gray">
          <a:xfrm>
            <a:off x="548640" y="2569419"/>
            <a:ext cx="10888184" cy="1783418"/>
          </a:xfrm>
          <a:prstGeom prst="rect">
            <a:avLst/>
          </a:prstGeom>
        </p:spPr>
        <p:txBody>
          <a:bodyPr lIns="0" tIns="60949" rIns="121899" bIns="60949" anchor="b" anchorCtr="0"/>
          <a:lstStyle/>
          <a:p>
            <a:pPr lvl="0">
              <a:lnSpc>
                <a:spcPts val="5800"/>
              </a:lnSpc>
              <a:spcBef>
                <a:spcPct val="0"/>
              </a:spcBef>
              <a:defRPr/>
            </a:pPr>
            <a:endParaRPr kumimoji="0" lang="zh-CN" altLang="en-US" sz="1400" i="0" u="none" strike="noStrike" kern="1200" cap="none" spc="50" normalizeH="0" baseline="0" noProof="0" dirty="0">
              <a:ln w="11430"/>
              <a:solidFill>
                <a:schemeClr val="tx1"/>
              </a:solidFill>
              <a:uLnTx/>
              <a:uFillTx/>
              <a:latin typeface="Arial" pitchFamily="34" charset="0"/>
              <a:cs typeface="Arial" pitchFamily="34" charset="0"/>
            </a:endParaRPr>
          </a:p>
        </p:txBody>
      </p:sp>
      <p:pic>
        <p:nvPicPr>
          <p:cNvPr id="2" name="图片 1"/>
          <p:cNvPicPr>
            <a:picLocks noChangeAspect="1"/>
          </p:cNvPicPr>
          <p:nvPr/>
        </p:nvPicPr>
        <p:blipFill>
          <a:blip r:embed="rId2"/>
          <a:stretch>
            <a:fillRect/>
          </a:stretch>
        </p:blipFill>
        <p:spPr>
          <a:xfrm>
            <a:off x="548640" y="448304"/>
            <a:ext cx="3671727" cy="861269"/>
          </a:xfrm>
          <a:prstGeom prst="rect">
            <a:avLst/>
          </a:prstGeom>
        </p:spPr>
      </p:pic>
      <p:sp>
        <p:nvSpPr>
          <p:cNvPr id="4" name="文本框 3"/>
          <p:cNvSpPr txBox="1"/>
          <p:nvPr/>
        </p:nvSpPr>
        <p:spPr>
          <a:xfrm>
            <a:off x="1009933" y="3420680"/>
            <a:ext cx="8625385" cy="1015663"/>
          </a:xfrm>
          <a:prstGeom prst="rect">
            <a:avLst/>
          </a:prstGeom>
          <a:noFill/>
        </p:spPr>
        <p:txBody>
          <a:bodyPr wrap="square" rtlCol="0">
            <a:spAutoFit/>
          </a:bodyPr>
          <a:lstStyle/>
          <a:p>
            <a:r>
              <a:rPr lang="zh-CN" altLang="en-US" sz="6000" b="1" dirty="0" smtClean="0">
                <a:latin typeface="Arial" pitchFamily="34" charset="0"/>
                <a:cs typeface="Arial" pitchFamily="34" charset="0"/>
              </a:rPr>
              <a:t>上实云存储使用指导手册</a:t>
            </a:r>
          </a:p>
        </p:txBody>
      </p:sp>
      <p:sp>
        <p:nvSpPr>
          <p:cNvPr id="6"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26717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四</a:t>
            </a:r>
            <a:r>
              <a:rPr lang="zh-CN" altLang="en-US" sz="3600" b="1" dirty="0" smtClean="0">
                <a:latin typeface="微软雅黑" pitchFamily="34" charset="-122"/>
                <a:ea typeface="微软雅黑" pitchFamily="34" charset="-122"/>
                <a:cs typeface="Arial" pitchFamily="34" charset="0"/>
              </a:rPr>
              <a:t>、文件</a:t>
            </a:r>
            <a:r>
              <a:rPr lang="zh-CN" altLang="en-US" sz="3600" b="1" dirty="0">
                <a:latin typeface="微软雅黑" pitchFamily="34" charset="-122"/>
                <a:ea typeface="微软雅黑" pitchFamily="34" charset="-122"/>
                <a:cs typeface="Arial" pitchFamily="34" charset="0"/>
              </a:rPr>
              <a:t>预览</a:t>
            </a:r>
            <a:endParaRPr lang="zh-CN" altLang="en-US" sz="3600" b="1" dirty="0" smtClean="0">
              <a:latin typeface="微软雅黑" pitchFamily="34" charset="-122"/>
              <a:ea typeface="微软雅黑" pitchFamily="34" charset="-122"/>
              <a:cs typeface="Arial" pitchFamily="34" charset="0"/>
            </a:endParaRPr>
          </a:p>
        </p:txBody>
      </p:sp>
      <p:sp>
        <p:nvSpPr>
          <p:cNvPr id="10" name="Rectangle 3"/>
          <p:cNvSpPr>
            <a:spLocks noGrp="1" noChangeArrowheads="1"/>
          </p:cNvSpPr>
          <p:nvPr>
            <p:ph sz="half" idx="1"/>
          </p:nvPr>
        </p:nvSpPr>
        <p:spPr>
          <a:xfrm>
            <a:off x="622300" y="1001941"/>
            <a:ext cx="10754896" cy="1639362"/>
          </a:xfrm>
        </p:spPr>
        <p:txBody>
          <a:bodyPr/>
          <a:lstStyle/>
          <a:p>
            <a:pPr>
              <a:lnSpc>
                <a:spcPct val="150000"/>
              </a:lnSpc>
              <a:buClr>
                <a:schemeClr val="accent2">
                  <a:lumMod val="75000"/>
                </a:schemeClr>
              </a:buClr>
              <a:buFont typeface="Wingdings" pitchFamily="2" charset="2"/>
              <a:buChar char="l"/>
            </a:pPr>
            <a:r>
              <a:rPr lang="zh-CN" altLang="en-US" sz="1800" b="1" dirty="0">
                <a:latin typeface="微软雅黑" pitchFamily="34" charset="-122"/>
                <a:ea typeface="微软雅黑" pitchFamily="34" charset="-122"/>
              </a:rPr>
              <a:t>文件预览</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登录上实云存储，选择一</a:t>
            </a:r>
            <a:r>
              <a:rPr lang="zh-CN" altLang="en-US" sz="1600" dirty="0">
                <a:latin typeface="微软雅黑" pitchFamily="34" charset="-122"/>
                <a:ea typeface="微软雅黑" pitchFamily="34" charset="-122"/>
              </a:rPr>
              <a:t>个文件，</a:t>
            </a:r>
            <a:r>
              <a:rPr lang="zh-CN" altLang="en-US" sz="1600" dirty="0" smtClean="0">
                <a:latin typeface="微软雅黑" pitchFamily="34" charset="-122"/>
                <a:ea typeface="微软雅黑" pitchFamily="34" charset="-122"/>
              </a:rPr>
              <a:t>点击预览按钮，即可进行文件预览，支持预览的文件类型有多种，如图片类、</a:t>
            </a:r>
            <a:r>
              <a:rPr lang="en-US" altLang="zh-CN" sz="1600" dirty="0" smtClean="0">
                <a:latin typeface="微软雅黑" pitchFamily="34" charset="-122"/>
                <a:ea typeface="微软雅黑" pitchFamily="34" charset="-122"/>
              </a:rPr>
              <a:t>office</a:t>
            </a:r>
            <a:r>
              <a:rPr lang="zh-CN" altLang="en-US" sz="1600" dirty="0" smtClean="0">
                <a:latin typeface="微软雅黑" pitchFamily="34" charset="-122"/>
                <a:ea typeface="微软雅黑" pitchFamily="34" charset="-122"/>
              </a:rPr>
              <a:t>类及各种音视频文件等。 </a:t>
            </a:r>
            <a:endParaRPr lang="zh-CN" altLang="en-US" sz="1600" dirty="0">
              <a:latin typeface="微软雅黑" pitchFamily="34" charset="-122"/>
              <a:ea typeface="微软雅黑" pitchFamily="34" charset="-122"/>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32472"/>
          <a:stretch/>
        </p:blipFill>
        <p:spPr>
          <a:xfrm>
            <a:off x="368490" y="2789451"/>
            <a:ext cx="4673286" cy="2047165"/>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926" y="1995552"/>
            <a:ext cx="7342270" cy="4478400"/>
          </a:xfrm>
          <a:prstGeom prst="rect">
            <a:avLst/>
          </a:prstGeom>
          <a:ln>
            <a:noFill/>
          </a:ln>
          <a:effectLst>
            <a:outerShdw blurRad="292100" dist="139700" dir="2700000" algn="tl" rotWithShape="0">
              <a:srgbClr val="333333">
                <a:alpha val="65000"/>
              </a:srgbClr>
            </a:outerShdw>
          </a:effectLst>
        </p:spPr>
      </p:pic>
      <p:sp>
        <p:nvSpPr>
          <p:cNvPr id="7"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38088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五</a:t>
            </a:r>
            <a:r>
              <a:rPr lang="zh-CN" altLang="en-US" sz="3600" b="1" dirty="0" smtClean="0">
                <a:latin typeface="微软雅黑" pitchFamily="34" charset="-122"/>
                <a:ea typeface="微软雅黑" pitchFamily="34" charset="-122"/>
                <a:cs typeface="Arial" pitchFamily="34" charset="0"/>
              </a:rPr>
              <a:t>、文件</a:t>
            </a:r>
            <a:r>
              <a:rPr lang="en-US" altLang="zh-CN" sz="3600" b="1" dirty="0" smtClean="0">
                <a:latin typeface="微软雅黑" pitchFamily="34" charset="-122"/>
                <a:ea typeface="微软雅黑" pitchFamily="34" charset="-122"/>
                <a:cs typeface="Arial" pitchFamily="34" charset="0"/>
              </a:rPr>
              <a:t>/</a:t>
            </a:r>
            <a:r>
              <a:rPr lang="zh-CN" altLang="en-US" sz="3600" b="1" dirty="0" smtClean="0">
                <a:latin typeface="微软雅黑" pitchFamily="34" charset="-122"/>
                <a:ea typeface="微软雅黑" pitchFamily="34" charset="-122"/>
                <a:cs typeface="Arial" pitchFamily="34" charset="0"/>
              </a:rPr>
              <a:t>目录外链设置</a:t>
            </a:r>
          </a:p>
        </p:txBody>
      </p:sp>
      <p:sp>
        <p:nvSpPr>
          <p:cNvPr id="10" name="Rectangle 3"/>
          <p:cNvSpPr>
            <a:spLocks noGrp="1" noChangeArrowheads="1"/>
          </p:cNvSpPr>
          <p:nvPr>
            <p:ph sz="half" idx="1"/>
          </p:nvPr>
        </p:nvSpPr>
        <p:spPr>
          <a:xfrm>
            <a:off x="622299" y="1001941"/>
            <a:ext cx="5616575" cy="1639362"/>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a:t>
            </a: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目录外链分享</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登录上实云存储，选择任意</a:t>
            </a:r>
            <a:r>
              <a:rPr lang="zh-CN" altLang="en-US" sz="1600" dirty="0">
                <a:latin typeface="微软雅黑" pitchFamily="34" charset="-122"/>
                <a:ea typeface="微软雅黑" pitchFamily="34" charset="-122"/>
              </a:rPr>
              <a:t>一个</a:t>
            </a:r>
            <a:r>
              <a:rPr lang="zh-CN" altLang="en-US" sz="1600" dirty="0" smtClean="0">
                <a:latin typeface="微软雅黑" pitchFamily="34" charset="-122"/>
                <a:ea typeface="微软雅黑" pitchFamily="34" charset="-122"/>
              </a:rPr>
              <a:t>文件或目录，点击“外链分享”按钮，</a:t>
            </a:r>
            <a:r>
              <a:rPr lang="zh-CN" altLang="en-US" sz="1600" dirty="0">
                <a:latin typeface="微软雅黑" pitchFamily="34" charset="-122"/>
                <a:ea typeface="微软雅黑" pitchFamily="34" charset="-122"/>
              </a:rPr>
              <a:t>弹</a:t>
            </a:r>
            <a:r>
              <a:rPr lang="zh-CN" altLang="en-US" sz="1600" dirty="0" smtClean="0">
                <a:latin typeface="微软雅黑" pitchFamily="34" charset="-122"/>
                <a:ea typeface="微软雅黑" pitchFamily="34" charset="-122"/>
              </a:rPr>
              <a:t>出</a:t>
            </a:r>
            <a:r>
              <a:rPr lang="zh-CN" altLang="en-US" sz="1600" dirty="0">
                <a:latin typeface="微软雅黑" pitchFamily="34" charset="-122"/>
                <a:ea typeface="微软雅黑" pitchFamily="34" charset="-122"/>
              </a:rPr>
              <a:t>外链</a:t>
            </a:r>
            <a:r>
              <a:rPr lang="zh-CN" altLang="en-US" sz="1600" dirty="0" smtClean="0">
                <a:latin typeface="微软雅黑" pitchFamily="34" charset="-122"/>
                <a:ea typeface="微软雅黑" pitchFamily="34" charset="-122"/>
              </a:rPr>
              <a:t>分享设置对话框。</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endParaRPr lang="zh-CN" altLang="en-US" sz="1600" dirty="0">
              <a:latin typeface="微软雅黑" pitchFamily="34" charset="-122"/>
              <a:ea typeface="微软雅黑" pitchFamily="34" charset="-122"/>
            </a:endParaRPr>
          </a:p>
        </p:txBody>
      </p:sp>
      <p:sp>
        <p:nvSpPr>
          <p:cNvPr id="15" name="Rectangle 3"/>
          <p:cNvSpPr txBox="1">
            <a:spLocks noChangeArrowheads="1"/>
          </p:cNvSpPr>
          <p:nvPr/>
        </p:nvSpPr>
        <p:spPr bwMode="gray">
          <a:xfrm>
            <a:off x="6526213" y="1001941"/>
            <a:ext cx="5346473" cy="1639362"/>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a:t>
            </a: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目录外链设置</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点击外链设置，即可设置密码，和文件到期时间，并添加外链简要说明，还可以预览文件的类型、大小及到期</a:t>
            </a:r>
            <a:r>
              <a:rPr lang="zh-CN" altLang="en-US" sz="1600" dirty="0" smtClean="0">
                <a:latin typeface="微软雅黑" pitchFamily="34" charset="-122"/>
                <a:ea typeface="微软雅黑" pitchFamily="34" charset="-122"/>
              </a:rPr>
              <a:t>时间</a:t>
            </a:r>
            <a:r>
              <a:rPr lang="zh-CN" altLang="en-US" sz="1600" dirty="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endParaRPr lang="zh-CN" altLang="en-US" sz="1600" dirty="0">
              <a:latin typeface="微软雅黑" pitchFamily="34" charset="-122"/>
              <a:ea typeface="微软雅黑" pitchFamily="34" charset="-122"/>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33865"/>
          <a:stretch/>
        </p:blipFill>
        <p:spPr>
          <a:xfrm>
            <a:off x="844319" y="2789451"/>
            <a:ext cx="5172534" cy="2197290"/>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638" y="2309813"/>
            <a:ext cx="4125600" cy="3795174"/>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4390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五</a:t>
            </a:r>
            <a:r>
              <a:rPr lang="zh-CN" altLang="en-US" sz="3600" b="1" dirty="0" smtClean="0">
                <a:latin typeface="微软雅黑" pitchFamily="34" charset="-122"/>
                <a:ea typeface="微软雅黑" pitchFamily="34" charset="-122"/>
                <a:cs typeface="Arial" pitchFamily="34" charset="0"/>
              </a:rPr>
              <a:t>、文件</a:t>
            </a:r>
            <a:r>
              <a:rPr lang="en-US" altLang="zh-CN" sz="3600" b="1" dirty="0" smtClean="0">
                <a:latin typeface="微软雅黑" pitchFamily="34" charset="-122"/>
                <a:ea typeface="微软雅黑" pitchFamily="34" charset="-122"/>
                <a:cs typeface="Arial" pitchFamily="34" charset="0"/>
              </a:rPr>
              <a:t>/</a:t>
            </a:r>
            <a:r>
              <a:rPr lang="zh-CN" altLang="en-US" sz="3600" b="1" dirty="0" smtClean="0">
                <a:latin typeface="微软雅黑" pitchFamily="34" charset="-122"/>
                <a:ea typeface="微软雅黑" pitchFamily="34" charset="-122"/>
                <a:cs typeface="Arial" pitchFamily="34" charset="0"/>
              </a:rPr>
              <a:t>目录外链设置</a:t>
            </a:r>
          </a:p>
        </p:txBody>
      </p:sp>
      <p:sp>
        <p:nvSpPr>
          <p:cNvPr id="10" name="Rectangle 3"/>
          <p:cNvSpPr>
            <a:spLocks noGrp="1" noChangeArrowheads="1"/>
          </p:cNvSpPr>
          <p:nvPr>
            <p:ph sz="half" idx="1"/>
          </p:nvPr>
        </p:nvSpPr>
        <p:spPr>
          <a:xfrm>
            <a:off x="622299" y="1001941"/>
            <a:ext cx="5616575" cy="1639362"/>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a:t>
            </a: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目录外链高级设置</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点击“外链设置”按钮，即可配置文件</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目录外链的访问权限（文件的外链没有上传权限）、提取密码及有效期，还可以对外链进行相关文字说明。</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endParaRPr lang="zh-CN" altLang="en-US" sz="1600" dirty="0">
              <a:latin typeface="微软雅黑" pitchFamily="34" charset="-122"/>
              <a:ea typeface="微软雅黑" pitchFamily="34" charset="-122"/>
            </a:endParaRPr>
          </a:p>
        </p:txBody>
      </p:sp>
      <p:sp>
        <p:nvSpPr>
          <p:cNvPr id="15" name="Rectangle 3"/>
          <p:cNvSpPr txBox="1">
            <a:spLocks noChangeArrowheads="1"/>
          </p:cNvSpPr>
          <p:nvPr/>
        </p:nvSpPr>
        <p:spPr bwMode="gray">
          <a:xfrm>
            <a:off x="6526213" y="1001941"/>
            <a:ext cx="5346473" cy="1639362"/>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a:t>
            </a: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目录外链</a:t>
            </a:r>
            <a:r>
              <a:rPr lang="zh-CN" altLang="en-US" sz="1800" b="1" dirty="0">
                <a:latin typeface="微软雅黑" pitchFamily="34" charset="-122"/>
                <a:ea typeface="微软雅黑" pitchFamily="34" charset="-122"/>
              </a:rPr>
              <a:t>发送</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点击外</a:t>
            </a:r>
            <a:r>
              <a:rPr lang="zh-CN" altLang="en-US" sz="1600" dirty="0" smtClean="0">
                <a:latin typeface="微软雅黑" pitchFamily="34" charset="-122"/>
                <a:ea typeface="微软雅黑" pitchFamily="34" charset="-122"/>
              </a:rPr>
              <a:t>链后面的发送按钮，</a:t>
            </a:r>
            <a:r>
              <a:rPr lang="zh-CN" altLang="en-US" sz="1600" dirty="0">
                <a:latin typeface="微软雅黑" pitchFamily="34" charset="-122"/>
                <a:ea typeface="微软雅黑" pitchFamily="34" charset="-122"/>
              </a:rPr>
              <a:t>即</a:t>
            </a:r>
            <a:r>
              <a:rPr lang="zh-CN" altLang="en-US" sz="1600" dirty="0" smtClean="0">
                <a:latin typeface="微软雅黑" pitchFamily="34" charset="-122"/>
                <a:ea typeface="微软雅黑" pitchFamily="34" charset="-122"/>
              </a:rPr>
              <a:t>可将外链以邮件方式发送给其他用户。可以配置收件人地址及邮件正文；</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生成邮件的发件人及邮件模板由管理员统一配置。</a:t>
            </a:r>
            <a:endParaRPr lang="zh-CN" altLang="en-US" sz="1600" dirty="0">
              <a:latin typeface="微软雅黑" pitchFamily="34" charset="-122"/>
              <a:ea typeface="微软雅黑"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549" y="2423509"/>
            <a:ext cx="3826800" cy="3536491"/>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124" y="2423509"/>
            <a:ext cx="3826800" cy="3518897"/>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81730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smtClean="0">
                <a:latin typeface="微软雅黑" pitchFamily="34" charset="-122"/>
                <a:ea typeface="微软雅黑" pitchFamily="34" charset="-122"/>
                <a:cs typeface="Arial" pitchFamily="34" charset="0"/>
              </a:rPr>
              <a:t>六、文件</a:t>
            </a:r>
            <a:r>
              <a:rPr lang="en-US" altLang="zh-CN" sz="3600" b="1" dirty="0" smtClean="0">
                <a:latin typeface="微软雅黑" pitchFamily="34" charset="-122"/>
                <a:ea typeface="微软雅黑" pitchFamily="34" charset="-122"/>
                <a:cs typeface="Arial" pitchFamily="34" charset="0"/>
              </a:rPr>
              <a:t>/</a:t>
            </a:r>
            <a:r>
              <a:rPr lang="zh-CN" altLang="en-US" sz="3600" b="1" dirty="0" smtClean="0">
                <a:latin typeface="微软雅黑" pitchFamily="34" charset="-122"/>
                <a:ea typeface="微软雅黑" pitchFamily="34" charset="-122"/>
                <a:cs typeface="Arial" pitchFamily="34" charset="0"/>
              </a:rPr>
              <a:t>目录云附件</a:t>
            </a:r>
          </a:p>
        </p:txBody>
      </p:sp>
      <p:sp>
        <p:nvSpPr>
          <p:cNvPr id="10" name="Rectangle 3"/>
          <p:cNvSpPr>
            <a:spLocks noGrp="1" noChangeArrowheads="1"/>
          </p:cNvSpPr>
          <p:nvPr>
            <p:ph sz="half" idx="1"/>
          </p:nvPr>
        </p:nvSpPr>
        <p:spPr>
          <a:xfrm>
            <a:off x="622300" y="1001941"/>
            <a:ext cx="10800444" cy="1639362"/>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a:t>
            </a: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目录云附件</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登录上实云存储，</a:t>
            </a:r>
            <a:r>
              <a:rPr lang="zh-CN" altLang="en-US" sz="1600" dirty="0">
                <a:latin typeface="微软雅黑" pitchFamily="34" charset="-122"/>
                <a:ea typeface="微软雅黑" pitchFamily="34" charset="-122"/>
              </a:rPr>
              <a:t>选择任意一个文件或目录，点击</a:t>
            </a:r>
            <a:r>
              <a:rPr lang="zh-CN" altLang="en-US" sz="1600" dirty="0" smtClean="0">
                <a:latin typeface="微软雅黑" pitchFamily="34" charset="-122"/>
                <a:ea typeface="微软雅黑" pitchFamily="34" charset="-122"/>
              </a:rPr>
              <a:t>云附件</a:t>
            </a:r>
            <a:r>
              <a:rPr lang="zh-CN" altLang="en-US" sz="1600" dirty="0">
                <a:latin typeface="微软雅黑" pitchFamily="34" charset="-122"/>
                <a:ea typeface="微软雅黑" pitchFamily="34" charset="-122"/>
              </a:rPr>
              <a:t>按钮</a:t>
            </a:r>
            <a:r>
              <a:rPr lang="zh-CN" altLang="en-US" sz="1600" dirty="0" smtClean="0">
                <a:latin typeface="微软雅黑" pitchFamily="34" charset="-122"/>
                <a:ea typeface="微软雅黑" pitchFamily="34" charset="-122"/>
              </a:rPr>
              <a:t>，可直接生成文件</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目录链接，链接以包含文件名、大小、有效期等信息的文件属性快展示，用户可直接</a:t>
            </a:r>
            <a:r>
              <a:rPr lang="zh-CN" altLang="en-US" sz="1600" dirty="0">
                <a:latin typeface="微软雅黑" pitchFamily="34" charset="-122"/>
                <a:ea typeface="微软雅黑" pitchFamily="34" charset="-122"/>
              </a:rPr>
              <a:t>粘贴到邮件或文档中。随时通过点击图片访问共享文件。</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31260"/>
          <a:stretch/>
        </p:blipFill>
        <p:spPr>
          <a:xfrm>
            <a:off x="267457" y="2789451"/>
            <a:ext cx="4491615" cy="2019869"/>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21640"/>
          <a:stretch/>
        </p:blipFill>
        <p:spPr>
          <a:xfrm>
            <a:off x="4759072" y="2442949"/>
            <a:ext cx="6828719" cy="3471445"/>
          </a:xfrm>
          <a:prstGeom prst="rect">
            <a:avLst/>
          </a:prstGeom>
          <a:ln>
            <a:noFill/>
          </a:ln>
          <a:effectLst>
            <a:outerShdw blurRad="292100" dist="139700" dir="2700000" algn="tl" rotWithShape="0">
              <a:srgbClr val="333333">
                <a:alpha val="65000"/>
              </a:srgbClr>
            </a:outerShdw>
          </a:effectLst>
        </p:spPr>
      </p:pic>
      <p:sp>
        <p:nvSpPr>
          <p:cNvPr id="7"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27782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七</a:t>
            </a:r>
            <a:r>
              <a:rPr lang="zh-CN" altLang="en-US" sz="3600" b="1" dirty="0" smtClean="0">
                <a:latin typeface="微软雅黑" pitchFamily="34" charset="-122"/>
                <a:ea typeface="微软雅黑" pitchFamily="34" charset="-122"/>
                <a:cs typeface="Arial" pitchFamily="34" charset="0"/>
              </a:rPr>
              <a:t>、文件在线编辑</a:t>
            </a:r>
            <a:r>
              <a:rPr lang="en-US" altLang="zh-CN" sz="3600" b="1" dirty="0" smtClean="0">
                <a:latin typeface="微软雅黑" pitchFamily="34" charset="-122"/>
                <a:ea typeface="微软雅黑" pitchFamily="34" charset="-122"/>
                <a:cs typeface="Arial" pitchFamily="34" charset="0"/>
              </a:rPr>
              <a:t>&amp;</a:t>
            </a:r>
            <a:r>
              <a:rPr lang="zh-CN" altLang="en-US" sz="3600" b="1" dirty="0" smtClean="0">
                <a:latin typeface="微软雅黑" pitchFamily="34" charset="-122"/>
                <a:ea typeface="微软雅黑" pitchFamily="34" charset="-122"/>
                <a:cs typeface="Arial" pitchFamily="34" charset="0"/>
              </a:rPr>
              <a:t>锁定</a:t>
            </a:r>
          </a:p>
        </p:txBody>
      </p:sp>
      <p:sp>
        <p:nvSpPr>
          <p:cNvPr id="10" name="Rectangle 3"/>
          <p:cNvSpPr>
            <a:spLocks noGrp="1" noChangeArrowheads="1"/>
          </p:cNvSpPr>
          <p:nvPr>
            <p:ph sz="half" idx="1"/>
          </p:nvPr>
        </p:nvSpPr>
        <p:spPr>
          <a:xfrm>
            <a:off x="622300" y="1001941"/>
            <a:ext cx="5616575" cy="1639362"/>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文件在线编辑</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登录上实云存储，双击</a:t>
            </a:r>
            <a:r>
              <a:rPr lang="zh-CN" altLang="en-US" sz="1600" dirty="0">
                <a:latin typeface="微软雅黑" pitchFamily="34" charset="-122"/>
                <a:ea typeface="微软雅黑" pitchFamily="34" charset="-122"/>
              </a:rPr>
              <a:t>任意一个文件，即可对文件进行在线编辑，但前提需要本地电脑中安装有文件所对应的</a:t>
            </a:r>
            <a:r>
              <a:rPr lang="zh-CN" altLang="en-US" sz="1600" dirty="0" smtClean="0">
                <a:latin typeface="微软雅黑" pitchFamily="34" charset="-122"/>
                <a:ea typeface="微软雅黑" pitchFamily="34" charset="-122"/>
              </a:rPr>
              <a:t>程序，只要本地可以打开此文件，该文件就支持在客户端上的双击在线编辑功能。 </a:t>
            </a:r>
            <a:endParaRPr lang="zh-CN" altLang="en-US" sz="1600" dirty="0">
              <a:latin typeface="微软雅黑" pitchFamily="34" charset="-122"/>
              <a:ea typeface="微软雅黑" pitchFamily="34" charset="-122"/>
            </a:endParaRPr>
          </a:p>
        </p:txBody>
      </p:sp>
      <p:sp>
        <p:nvSpPr>
          <p:cNvPr id="12" name="Rectangle 3"/>
          <p:cNvSpPr txBox="1">
            <a:spLocks noChangeArrowheads="1"/>
          </p:cNvSpPr>
          <p:nvPr/>
        </p:nvSpPr>
        <p:spPr bwMode="gray">
          <a:xfrm>
            <a:off x="6526213" y="1001941"/>
            <a:ext cx="5065565" cy="1639362"/>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文件锁定</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zh-CN" sz="1600" dirty="0">
                <a:latin typeface="微软雅黑" pitchFamily="34" charset="-122"/>
                <a:ea typeface="微软雅黑" pitchFamily="34" charset="-122"/>
              </a:rPr>
              <a:t>当在客户端中对文件进行修改时，可对文档进行锁定，避免多人同时编辑造成的冲突。编辑完成后可解除</a:t>
            </a:r>
            <a:r>
              <a:rPr lang="zh-CN" altLang="zh-CN" sz="1600" dirty="0" smtClean="0">
                <a:latin typeface="微软雅黑" pitchFamily="34" charset="-122"/>
                <a:ea typeface="微软雅黑" pitchFamily="34" charset="-122"/>
              </a:rPr>
              <a:t>锁定</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当需要编辑</a:t>
            </a:r>
            <a:r>
              <a:rPr lang="zh-CN" altLang="en-US" sz="1600" dirty="0">
                <a:latin typeface="微软雅黑" pitchFamily="34" charset="-122"/>
                <a:ea typeface="微软雅黑" pitchFamily="34" charset="-122"/>
              </a:rPr>
              <a:t>其他</a:t>
            </a:r>
            <a:r>
              <a:rPr lang="zh-CN" altLang="en-US" sz="1600" dirty="0" smtClean="0">
                <a:latin typeface="微软雅黑" pitchFamily="34" charset="-122"/>
                <a:ea typeface="微软雅黑" pitchFamily="34" charset="-122"/>
              </a:rPr>
              <a:t>用户锁定的文件时，可以发送邮件提醒解锁。</a:t>
            </a:r>
            <a:endParaRPr lang="zh-CN" altLang="en-US" sz="1600" dirty="0">
              <a:latin typeface="微软雅黑" pitchFamily="34" charset="-122"/>
              <a:ea typeface="微软雅黑" pitchFamily="34" charset="-122"/>
            </a:endParaRP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25636"/>
          <a:stretch/>
        </p:blipFill>
        <p:spPr>
          <a:xfrm>
            <a:off x="467043" y="2961565"/>
            <a:ext cx="6058805" cy="2240870"/>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17415"/>
          <a:stretch/>
        </p:blipFill>
        <p:spPr>
          <a:xfrm>
            <a:off x="6703634" y="2961565"/>
            <a:ext cx="5065200" cy="2618843"/>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80996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八</a:t>
            </a:r>
            <a:r>
              <a:rPr lang="zh-CN" altLang="en-US" sz="3600" b="1" dirty="0" smtClean="0">
                <a:latin typeface="微软雅黑" pitchFamily="34" charset="-122"/>
                <a:ea typeface="微软雅黑" pitchFamily="34" charset="-122"/>
                <a:cs typeface="Arial" pitchFamily="34" charset="0"/>
              </a:rPr>
              <a:t>、文件历史版本</a:t>
            </a:r>
          </a:p>
        </p:txBody>
      </p:sp>
      <p:sp>
        <p:nvSpPr>
          <p:cNvPr id="10" name="Rectangle 3"/>
          <p:cNvSpPr>
            <a:spLocks noGrp="1" noChangeArrowheads="1"/>
          </p:cNvSpPr>
          <p:nvPr>
            <p:ph sz="half" idx="1"/>
          </p:nvPr>
        </p:nvSpPr>
        <p:spPr>
          <a:xfrm>
            <a:off x="622300" y="1001941"/>
            <a:ext cx="10800444" cy="1639362"/>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a:t>
            </a:r>
            <a:r>
              <a:rPr lang="zh-CN" altLang="en-US" sz="1800" b="1" dirty="0">
                <a:latin typeface="微软雅黑" pitchFamily="34" charset="-122"/>
                <a:ea typeface="微软雅黑" pitchFamily="34" charset="-122"/>
              </a:rPr>
              <a:t>历史版本</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上实云存储</a:t>
            </a:r>
            <a:r>
              <a:rPr lang="zh-CN" altLang="zh-CN" sz="1600" dirty="0" smtClean="0">
                <a:latin typeface="微软雅黑" pitchFamily="34" charset="-122"/>
                <a:ea typeface="微软雅黑" pitchFamily="34" charset="-122"/>
              </a:rPr>
              <a:t>支持</a:t>
            </a:r>
            <a:r>
              <a:rPr lang="zh-CN" altLang="zh-CN" sz="1600" dirty="0">
                <a:latin typeface="微软雅黑" pitchFamily="34" charset="-122"/>
                <a:ea typeface="微软雅黑" pitchFamily="34" charset="-122"/>
              </a:rPr>
              <a:t>文件历史版本功能，文件更新会保留原有文件并形成历史版本记录，用户可以查看历史记录变更列表，并下载查看指定版本的文件。</a:t>
            </a:r>
          </a:p>
        </p:txBody>
      </p:sp>
      <p:sp>
        <p:nvSpPr>
          <p:cNvPr id="11" name="椭圆 10"/>
          <p:cNvSpPr/>
          <p:nvPr/>
        </p:nvSpPr>
        <p:spPr>
          <a:xfrm>
            <a:off x="3993686" y="4361043"/>
            <a:ext cx="835489" cy="196583"/>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19066"/>
          <a:stretch/>
        </p:blipFill>
        <p:spPr>
          <a:xfrm>
            <a:off x="1397665" y="2347415"/>
            <a:ext cx="3542400" cy="3103720"/>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938" y="2148506"/>
            <a:ext cx="5067300" cy="3790950"/>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67501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smtClean="0">
                <a:latin typeface="微软雅黑" pitchFamily="34" charset="-122"/>
                <a:ea typeface="微软雅黑" pitchFamily="34" charset="-122"/>
                <a:cs typeface="Arial" pitchFamily="34" charset="0"/>
              </a:rPr>
              <a:t>九、文件</a:t>
            </a:r>
            <a:r>
              <a:rPr lang="en-US" altLang="zh-CN" sz="3600" b="1" dirty="0" smtClean="0">
                <a:latin typeface="微软雅黑" pitchFamily="34" charset="-122"/>
                <a:ea typeface="微软雅黑" pitchFamily="34" charset="-122"/>
                <a:cs typeface="Arial" pitchFamily="34" charset="0"/>
              </a:rPr>
              <a:t>/</a:t>
            </a:r>
            <a:r>
              <a:rPr lang="zh-CN" altLang="en-US" sz="3600" b="1" dirty="0" smtClean="0">
                <a:latin typeface="微软雅黑" pitchFamily="34" charset="-122"/>
                <a:ea typeface="微软雅黑" pitchFamily="34" charset="-122"/>
                <a:cs typeface="Arial" pitchFamily="34" charset="0"/>
              </a:rPr>
              <a:t>目录收藏</a:t>
            </a:r>
          </a:p>
        </p:txBody>
      </p:sp>
      <p:sp>
        <p:nvSpPr>
          <p:cNvPr id="10" name="Rectangle 3"/>
          <p:cNvSpPr>
            <a:spLocks noGrp="1" noChangeArrowheads="1"/>
          </p:cNvSpPr>
          <p:nvPr>
            <p:ph sz="half" idx="1"/>
          </p:nvPr>
        </p:nvSpPr>
        <p:spPr>
          <a:xfrm>
            <a:off x="622300" y="1001941"/>
            <a:ext cx="10800444" cy="1639362"/>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a:t>
            </a: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目录收藏</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上实云存储</a:t>
            </a:r>
            <a:r>
              <a:rPr lang="zh-CN" altLang="zh-CN" sz="1600" dirty="0" smtClean="0">
                <a:latin typeface="微软雅黑" pitchFamily="34" charset="-122"/>
                <a:ea typeface="微软雅黑" pitchFamily="34" charset="-122"/>
              </a:rPr>
              <a:t>支持</a:t>
            </a:r>
            <a:r>
              <a:rPr lang="zh-CN" altLang="zh-CN" sz="1600" dirty="0">
                <a:latin typeface="微软雅黑" pitchFamily="34" charset="-122"/>
                <a:ea typeface="微软雅黑" pitchFamily="34" charset="-122"/>
              </a:rPr>
              <a:t>具有收藏功能，用户可</a:t>
            </a:r>
            <a:r>
              <a:rPr lang="zh-CN" altLang="zh-CN" sz="1600" dirty="0" smtClean="0">
                <a:latin typeface="微软雅黑" pitchFamily="34" charset="-122"/>
                <a:ea typeface="微软雅黑" pitchFamily="34" charset="-122"/>
              </a:rPr>
              <a:t>对</a:t>
            </a:r>
            <a:r>
              <a:rPr lang="zh-CN" altLang="en-US" sz="1600" dirty="0">
                <a:latin typeface="微软雅黑" pitchFamily="34" charset="-122"/>
                <a:ea typeface="微软雅黑" pitchFamily="34" charset="-122"/>
              </a:rPr>
              <a:t>任意</a:t>
            </a:r>
            <a:r>
              <a:rPr lang="zh-CN" altLang="zh-CN" sz="1600" dirty="0" smtClean="0">
                <a:latin typeface="微软雅黑" pitchFamily="34" charset="-122"/>
                <a:ea typeface="微软雅黑" pitchFamily="34" charset="-122"/>
              </a:rPr>
              <a:t>文件</a:t>
            </a:r>
            <a:r>
              <a:rPr lang="zh-CN" altLang="en-US" sz="1600" dirty="0" smtClean="0">
                <a:latin typeface="微软雅黑" pitchFamily="34" charset="-122"/>
                <a:ea typeface="微软雅黑" pitchFamily="34" charset="-122"/>
              </a:rPr>
              <a:t>或目录</a:t>
            </a:r>
            <a:r>
              <a:rPr lang="zh-CN" altLang="zh-CN" sz="1600" dirty="0" smtClean="0">
                <a:latin typeface="微软雅黑" pitchFamily="34" charset="-122"/>
                <a:ea typeface="微软雅黑" pitchFamily="34" charset="-122"/>
              </a:rPr>
              <a:t>进行收藏</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zh-CN" sz="1600" dirty="0">
                <a:latin typeface="微软雅黑" pitchFamily="34" charset="-122"/>
                <a:ea typeface="微软雅黑" pitchFamily="34" charset="-122"/>
              </a:rPr>
              <a:t>被收藏的文件会在“我的收藏”中显现，可进行取消收藏、预览、下载、外链等</a:t>
            </a:r>
            <a:r>
              <a:rPr lang="zh-CN" altLang="zh-CN" sz="1600" dirty="0" smtClean="0">
                <a:latin typeface="微软雅黑" pitchFamily="34" charset="-122"/>
                <a:ea typeface="微软雅黑" pitchFamily="34" charset="-122"/>
              </a:rPr>
              <a:t>操作</a:t>
            </a:r>
            <a:r>
              <a:rPr lang="zh-CN" altLang="en-US" sz="1600" dirty="0" smtClean="0">
                <a:latin typeface="微软雅黑" pitchFamily="34" charset="-122"/>
                <a:ea typeface="微软雅黑" pitchFamily="34" charset="-122"/>
              </a:rPr>
              <a:t>，</a:t>
            </a:r>
            <a:r>
              <a:rPr lang="zh-CN" altLang="zh-CN" sz="1600" dirty="0" smtClean="0">
                <a:latin typeface="微软雅黑" pitchFamily="34" charset="-122"/>
                <a:ea typeface="微软雅黑" pitchFamily="34" charset="-122"/>
              </a:rPr>
              <a:t>也</a:t>
            </a:r>
            <a:r>
              <a:rPr lang="zh-CN" altLang="zh-CN" sz="1600" dirty="0">
                <a:latin typeface="微软雅黑" pitchFamily="34" charset="-122"/>
                <a:ea typeface="微软雅黑" pitchFamily="34" charset="-122"/>
              </a:rPr>
              <a:t>可进行批量取消收藏。</a:t>
            </a:r>
          </a:p>
        </p:txBody>
      </p:sp>
      <p:sp>
        <p:nvSpPr>
          <p:cNvPr id="11" name="椭圆 10"/>
          <p:cNvSpPr/>
          <p:nvPr/>
        </p:nvSpPr>
        <p:spPr>
          <a:xfrm>
            <a:off x="1894660" y="4442568"/>
            <a:ext cx="734677" cy="196583"/>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20732"/>
          <a:stretch/>
        </p:blipFill>
        <p:spPr>
          <a:xfrm>
            <a:off x="840664" y="2427869"/>
            <a:ext cx="3045600" cy="2472006"/>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29340"/>
          <a:stretch/>
        </p:blipFill>
        <p:spPr>
          <a:xfrm>
            <a:off x="4159966" y="3289110"/>
            <a:ext cx="7426800" cy="2115777"/>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97183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smtClean="0">
                <a:latin typeface="微软雅黑" pitchFamily="34" charset="-122"/>
                <a:ea typeface="微软雅黑" pitchFamily="34" charset="-122"/>
                <a:cs typeface="Arial" pitchFamily="34" charset="0"/>
              </a:rPr>
              <a:t>十、文件</a:t>
            </a:r>
            <a:r>
              <a:rPr lang="en-US" altLang="zh-CN" sz="3600" b="1" dirty="0" smtClean="0">
                <a:latin typeface="微软雅黑" pitchFamily="34" charset="-122"/>
                <a:ea typeface="微软雅黑" pitchFamily="34" charset="-122"/>
                <a:cs typeface="Arial" pitchFamily="34" charset="0"/>
              </a:rPr>
              <a:t>/</a:t>
            </a:r>
            <a:r>
              <a:rPr lang="zh-CN" altLang="en-US" sz="3600" b="1" dirty="0" smtClean="0">
                <a:latin typeface="微软雅黑" pitchFamily="34" charset="-122"/>
                <a:ea typeface="微软雅黑" pitchFamily="34" charset="-122"/>
                <a:cs typeface="Arial" pitchFamily="34" charset="0"/>
              </a:rPr>
              <a:t>目录移动复制</a:t>
            </a:r>
          </a:p>
        </p:txBody>
      </p:sp>
      <p:sp>
        <p:nvSpPr>
          <p:cNvPr id="10" name="Rectangle 3"/>
          <p:cNvSpPr>
            <a:spLocks noGrp="1" noChangeArrowheads="1"/>
          </p:cNvSpPr>
          <p:nvPr>
            <p:ph sz="half" idx="1"/>
          </p:nvPr>
        </p:nvSpPr>
        <p:spPr>
          <a:xfrm>
            <a:off x="622300" y="1001941"/>
            <a:ext cx="10800444" cy="1639362"/>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a:t>
            </a: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目录移动复制</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登录上实云存储，选择任意</a:t>
            </a:r>
            <a:r>
              <a:rPr lang="zh-CN" altLang="en-US" sz="1600" dirty="0">
                <a:latin typeface="微软雅黑" pitchFamily="34" charset="-122"/>
                <a:ea typeface="微软雅黑" pitchFamily="34" charset="-122"/>
              </a:rPr>
              <a:t>一个</a:t>
            </a:r>
            <a:r>
              <a:rPr lang="zh-CN" altLang="en-US" sz="1600" dirty="0" smtClean="0">
                <a:latin typeface="微软雅黑" pitchFamily="34" charset="-122"/>
                <a:ea typeface="微软雅黑" pitchFamily="34" charset="-122"/>
              </a:rPr>
              <a:t>文件或目录，</a:t>
            </a:r>
            <a:r>
              <a:rPr lang="zh-CN" altLang="zh-CN" sz="1600" dirty="0" smtClean="0">
                <a:latin typeface="微软雅黑" pitchFamily="34" charset="-122"/>
                <a:ea typeface="微软雅黑" pitchFamily="34" charset="-122"/>
              </a:rPr>
              <a:t>在</a:t>
            </a:r>
            <a:r>
              <a:rPr lang="zh-CN" altLang="zh-CN" sz="1600" dirty="0">
                <a:latin typeface="微软雅黑" pitchFamily="34" charset="-122"/>
                <a:ea typeface="微软雅黑" pitchFamily="34" charset="-122"/>
              </a:rPr>
              <a:t>更多菜单中点击“移动</a:t>
            </a:r>
            <a:r>
              <a:rPr lang="en-US" altLang="zh-CN" sz="1600" dirty="0">
                <a:latin typeface="微软雅黑" pitchFamily="34" charset="-122"/>
                <a:ea typeface="微软雅黑" pitchFamily="34" charset="-122"/>
              </a:rPr>
              <a:t>/</a:t>
            </a:r>
            <a:r>
              <a:rPr lang="zh-CN" altLang="zh-CN" sz="1600" dirty="0">
                <a:latin typeface="微软雅黑" pitchFamily="34" charset="-122"/>
                <a:ea typeface="微软雅黑" pitchFamily="34" charset="-122"/>
              </a:rPr>
              <a:t>复制”，进入文件移动复制界面，用户可以将文件移动或复制</a:t>
            </a:r>
            <a:r>
              <a:rPr lang="zh-CN" altLang="zh-CN" sz="1600" dirty="0" smtClean="0">
                <a:latin typeface="微软雅黑" pitchFamily="34" charset="-122"/>
                <a:ea typeface="微软雅黑" pitchFamily="34" charset="-122"/>
              </a:rPr>
              <a:t>到</a:t>
            </a:r>
            <a:r>
              <a:rPr lang="zh-CN" altLang="en-US" sz="1600" dirty="0">
                <a:latin typeface="微软雅黑" pitchFamily="34" charset="-122"/>
                <a:ea typeface="微软雅黑" pitchFamily="34" charset="-122"/>
              </a:rPr>
              <a:t>指定</a:t>
            </a:r>
            <a:r>
              <a:rPr lang="zh-CN" altLang="zh-CN" sz="1600" dirty="0" smtClean="0">
                <a:latin typeface="微软雅黑" pitchFamily="34" charset="-122"/>
                <a:ea typeface="微软雅黑" pitchFamily="34" charset="-122"/>
              </a:rPr>
              <a:t>的目录</a:t>
            </a:r>
            <a:r>
              <a:rPr lang="zh-CN" altLang="zh-CN" sz="1600" dirty="0">
                <a:latin typeface="微软雅黑" pitchFamily="34" charset="-122"/>
                <a:ea typeface="微软雅黑" pitchFamily="34" charset="-122"/>
              </a:rPr>
              <a:t>中。</a:t>
            </a:r>
            <a:endParaRPr lang="zh-CN" altLang="en-US" sz="1600" dirty="0">
              <a:latin typeface="微软雅黑" pitchFamily="34" charset="-122"/>
              <a:ea typeface="微软雅黑" pitchFamily="34" charset="-122"/>
            </a:endParaRPr>
          </a:p>
        </p:txBody>
      </p:sp>
      <p:sp>
        <p:nvSpPr>
          <p:cNvPr id="11" name="椭圆 10"/>
          <p:cNvSpPr/>
          <p:nvPr/>
        </p:nvSpPr>
        <p:spPr>
          <a:xfrm>
            <a:off x="2222036" y="5591175"/>
            <a:ext cx="835489" cy="196583"/>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19746" b="1"/>
          <a:stretch/>
        </p:blipFill>
        <p:spPr>
          <a:xfrm>
            <a:off x="622300" y="2906973"/>
            <a:ext cx="3542400" cy="3082379"/>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18180"/>
          <a:stretch/>
        </p:blipFill>
        <p:spPr>
          <a:xfrm>
            <a:off x="4809544" y="2906972"/>
            <a:ext cx="6613200" cy="3413479"/>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93143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十一</a:t>
            </a:r>
            <a:r>
              <a:rPr lang="zh-CN" altLang="en-US" sz="3600" b="1" dirty="0" smtClean="0">
                <a:latin typeface="微软雅黑" pitchFamily="34" charset="-122"/>
                <a:ea typeface="微软雅黑" pitchFamily="34" charset="-122"/>
                <a:cs typeface="Arial" pitchFamily="34" charset="0"/>
              </a:rPr>
              <a:t>、文件</a:t>
            </a:r>
            <a:r>
              <a:rPr lang="en-US" altLang="zh-CN" sz="3600" b="1" dirty="0" smtClean="0">
                <a:latin typeface="微软雅黑" pitchFamily="34" charset="-122"/>
                <a:ea typeface="微软雅黑" pitchFamily="34" charset="-122"/>
                <a:cs typeface="Arial" pitchFamily="34" charset="0"/>
              </a:rPr>
              <a:t>/</a:t>
            </a:r>
            <a:r>
              <a:rPr lang="zh-CN" altLang="en-US" sz="3600" b="1" dirty="0" smtClean="0">
                <a:latin typeface="微软雅黑" pitchFamily="34" charset="-122"/>
                <a:ea typeface="微软雅黑" pitchFamily="34" charset="-122"/>
                <a:cs typeface="Arial" pitchFamily="34" charset="0"/>
              </a:rPr>
              <a:t>目录属性查看</a:t>
            </a:r>
          </a:p>
        </p:txBody>
      </p:sp>
      <p:sp>
        <p:nvSpPr>
          <p:cNvPr id="10" name="Rectangle 3"/>
          <p:cNvSpPr>
            <a:spLocks noGrp="1" noChangeArrowheads="1"/>
          </p:cNvSpPr>
          <p:nvPr>
            <p:ph sz="half" idx="1"/>
          </p:nvPr>
        </p:nvSpPr>
        <p:spPr>
          <a:xfrm>
            <a:off x="622300" y="1001941"/>
            <a:ext cx="5616575" cy="1639362"/>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文件属性查看</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登录上实云存储，选择任意</a:t>
            </a:r>
            <a:r>
              <a:rPr lang="zh-CN" altLang="en-US" sz="1600" dirty="0">
                <a:latin typeface="微软雅黑" pitchFamily="34" charset="-122"/>
                <a:ea typeface="微软雅黑" pitchFamily="34" charset="-122"/>
              </a:rPr>
              <a:t>一个</a:t>
            </a:r>
            <a:r>
              <a:rPr lang="zh-CN" altLang="en-US" sz="1600" dirty="0" smtClean="0">
                <a:latin typeface="微软雅黑" pitchFamily="34" charset="-122"/>
                <a:ea typeface="微软雅黑" pitchFamily="34" charset="-122"/>
              </a:rPr>
              <a:t>文件或目录，</a:t>
            </a:r>
            <a:r>
              <a:rPr lang="zh-CN" altLang="zh-CN" sz="1600" dirty="0" smtClean="0">
                <a:latin typeface="微软雅黑" pitchFamily="34" charset="-122"/>
                <a:ea typeface="微软雅黑" pitchFamily="34" charset="-122"/>
              </a:rPr>
              <a:t>在</a:t>
            </a:r>
            <a:r>
              <a:rPr lang="zh-CN" altLang="zh-CN" sz="1600" dirty="0">
                <a:latin typeface="微软雅黑" pitchFamily="34" charset="-122"/>
                <a:ea typeface="微软雅黑" pitchFamily="34" charset="-122"/>
              </a:rPr>
              <a:t>更多菜单中点击</a:t>
            </a:r>
            <a:r>
              <a:rPr lang="zh-CN"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属性</a:t>
            </a:r>
            <a:r>
              <a:rPr lang="zh-CN" altLang="zh-CN" sz="1600" dirty="0" smtClean="0">
                <a:latin typeface="微软雅黑" pitchFamily="34" charset="-122"/>
                <a:ea typeface="微软雅黑" pitchFamily="34" charset="-122"/>
              </a:rPr>
              <a:t>”</a:t>
            </a:r>
            <a:r>
              <a:rPr lang="zh-CN" altLang="zh-CN" sz="1600" dirty="0">
                <a:latin typeface="微软雅黑" pitchFamily="34" charset="-122"/>
                <a:ea typeface="微软雅黑" pitchFamily="34" charset="-122"/>
              </a:rPr>
              <a:t>，进入</a:t>
            </a:r>
            <a:r>
              <a:rPr lang="zh-CN" altLang="zh-CN" sz="1600" dirty="0" smtClean="0">
                <a:latin typeface="微软雅黑" pitchFamily="34" charset="-122"/>
                <a:ea typeface="微软雅黑" pitchFamily="34" charset="-122"/>
              </a:rPr>
              <a:t>文件</a:t>
            </a:r>
            <a:r>
              <a:rPr lang="zh-CN" altLang="en-US" sz="1600" dirty="0" smtClean="0">
                <a:latin typeface="微软雅黑" pitchFamily="34" charset="-122"/>
                <a:ea typeface="微软雅黑" pitchFamily="34" charset="-122"/>
              </a:rPr>
              <a:t>属性</a:t>
            </a:r>
            <a:r>
              <a:rPr lang="zh-CN" altLang="zh-CN" sz="1600" dirty="0" smtClean="0">
                <a:latin typeface="微软雅黑" pitchFamily="34" charset="-122"/>
                <a:ea typeface="微软雅黑" pitchFamily="34" charset="-122"/>
              </a:rPr>
              <a:t>界面</a:t>
            </a:r>
            <a:r>
              <a:rPr lang="zh-CN" altLang="zh-CN" sz="1600" dirty="0">
                <a:latin typeface="微软雅黑" pitchFamily="34" charset="-122"/>
                <a:ea typeface="微软雅黑" pitchFamily="34" charset="-122"/>
              </a:rPr>
              <a:t>，用户</a:t>
            </a:r>
            <a:r>
              <a:rPr lang="zh-CN" altLang="zh-CN" sz="1600" dirty="0" smtClean="0">
                <a:latin typeface="微软雅黑" pitchFamily="34" charset="-122"/>
                <a:ea typeface="微软雅黑" pitchFamily="34" charset="-122"/>
              </a:rPr>
              <a:t>可以</a:t>
            </a:r>
            <a:r>
              <a:rPr lang="zh-CN" altLang="en-US" sz="1600" dirty="0" smtClean="0">
                <a:latin typeface="微软雅黑" pitchFamily="34" charset="-122"/>
                <a:ea typeface="微软雅黑" pitchFamily="34" charset="-122"/>
              </a:rPr>
              <a:t>查看该文件或目录的名称、路径、大小、版本、上传者、上传时间、备注等信息</a:t>
            </a:r>
            <a:r>
              <a:rPr lang="zh-CN" altLang="zh-CN"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sp>
        <p:nvSpPr>
          <p:cNvPr id="13" name="Rectangle 3"/>
          <p:cNvSpPr txBox="1">
            <a:spLocks noChangeArrowheads="1"/>
          </p:cNvSpPr>
          <p:nvPr/>
        </p:nvSpPr>
        <p:spPr bwMode="gray">
          <a:xfrm>
            <a:off x="6526213" y="1001941"/>
            <a:ext cx="5616575" cy="1639362"/>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目录属性查看</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登录上实云存储，选择任意一个文件或目录，</a:t>
            </a:r>
            <a:r>
              <a:rPr lang="zh-CN" altLang="zh-CN" sz="1600" dirty="0" smtClean="0">
                <a:latin typeface="微软雅黑" pitchFamily="34" charset="-122"/>
                <a:ea typeface="微软雅黑" pitchFamily="34" charset="-122"/>
              </a:rPr>
              <a:t>在更多菜单中点击“</a:t>
            </a:r>
            <a:r>
              <a:rPr lang="zh-CN" altLang="en-US" sz="1600" dirty="0" smtClean="0">
                <a:latin typeface="微软雅黑" pitchFamily="34" charset="-122"/>
                <a:ea typeface="微软雅黑" pitchFamily="34" charset="-122"/>
              </a:rPr>
              <a:t>属性</a:t>
            </a:r>
            <a:r>
              <a:rPr lang="zh-CN" altLang="zh-CN" sz="1600" dirty="0" smtClean="0">
                <a:latin typeface="微软雅黑" pitchFamily="34" charset="-122"/>
                <a:ea typeface="微软雅黑" pitchFamily="34" charset="-122"/>
              </a:rPr>
              <a:t>”，进入文件</a:t>
            </a:r>
            <a:r>
              <a:rPr lang="zh-CN" altLang="en-US" sz="1600" dirty="0" smtClean="0">
                <a:latin typeface="微软雅黑" pitchFamily="34" charset="-122"/>
                <a:ea typeface="微软雅黑" pitchFamily="34" charset="-122"/>
              </a:rPr>
              <a:t>属性</a:t>
            </a:r>
            <a:r>
              <a:rPr lang="zh-CN" altLang="zh-CN" sz="1600" dirty="0" smtClean="0">
                <a:latin typeface="微软雅黑" pitchFamily="34" charset="-122"/>
                <a:ea typeface="微软雅黑" pitchFamily="34" charset="-122"/>
              </a:rPr>
              <a:t>界面，用户可以</a:t>
            </a:r>
            <a:r>
              <a:rPr lang="zh-CN" altLang="en-US" sz="1600" dirty="0" smtClean="0">
                <a:latin typeface="微软雅黑" pitchFamily="34" charset="-122"/>
                <a:ea typeface="微软雅黑" pitchFamily="34" charset="-122"/>
              </a:rPr>
              <a:t>查看该文件或目录的名称、路径、大小、包含、类型、创建者、创建时间、备注等信息</a:t>
            </a:r>
            <a:r>
              <a:rPr lang="zh-CN" altLang="zh-CN"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19459"/>
          <a:stretch/>
        </p:blipFill>
        <p:spPr>
          <a:xfrm>
            <a:off x="622300" y="3289109"/>
            <a:ext cx="5288400" cy="2681303"/>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8551"/>
          <a:stretch/>
        </p:blipFill>
        <p:spPr>
          <a:xfrm>
            <a:off x="6526213" y="3248167"/>
            <a:ext cx="5205600" cy="2664596"/>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215924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十二</a:t>
            </a:r>
            <a:r>
              <a:rPr lang="zh-CN" altLang="en-US" sz="3600" b="1" dirty="0" smtClean="0">
                <a:latin typeface="微软雅黑" pitchFamily="34" charset="-122"/>
                <a:ea typeface="微软雅黑" pitchFamily="34" charset="-122"/>
                <a:cs typeface="Arial" pitchFamily="34" charset="0"/>
              </a:rPr>
              <a:t>、目录新建</a:t>
            </a:r>
            <a:r>
              <a:rPr lang="en-US" altLang="zh-CN" sz="3600" b="1" dirty="0" smtClean="0">
                <a:latin typeface="微软雅黑" pitchFamily="34" charset="-122"/>
                <a:ea typeface="微软雅黑" pitchFamily="34" charset="-122"/>
                <a:cs typeface="Arial" pitchFamily="34" charset="0"/>
              </a:rPr>
              <a:t>&amp;</a:t>
            </a:r>
            <a:r>
              <a:rPr lang="zh-CN" altLang="en-US" sz="3600" b="1" dirty="0" smtClean="0">
                <a:latin typeface="微软雅黑" pitchFamily="34" charset="-122"/>
                <a:ea typeface="微软雅黑" pitchFamily="34" charset="-122"/>
                <a:cs typeface="Arial" pitchFamily="34" charset="0"/>
              </a:rPr>
              <a:t>删除</a:t>
            </a:r>
          </a:p>
        </p:txBody>
      </p:sp>
      <p:sp>
        <p:nvSpPr>
          <p:cNvPr id="11" name="Rectangle 3"/>
          <p:cNvSpPr txBox="1">
            <a:spLocks noChangeArrowheads="1"/>
          </p:cNvSpPr>
          <p:nvPr/>
        </p:nvSpPr>
        <p:spPr bwMode="gray">
          <a:xfrm>
            <a:off x="413462" y="1288775"/>
            <a:ext cx="5566272"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a:latin typeface="微软雅黑" pitchFamily="34" charset="-122"/>
                <a:ea typeface="微软雅黑" pitchFamily="34" charset="-122"/>
              </a:rPr>
              <a:t>新建文件夹</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进入上实云存储，直接点击，或者在上实云存储空白处，单击右键，选择“新建文件夹”，即可新建文件夹。 </a:t>
            </a:r>
            <a:endParaRPr lang="zh-CN" altLang="en-US" sz="1600" dirty="0">
              <a:latin typeface="微软雅黑" pitchFamily="34" charset="-122"/>
              <a:ea typeface="微软雅黑" pitchFamily="34" charset="-122"/>
            </a:endParaRPr>
          </a:p>
        </p:txBody>
      </p:sp>
      <p:sp>
        <p:nvSpPr>
          <p:cNvPr id="7" name="Rectangle 3"/>
          <p:cNvSpPr txBox="1">
            <a:spLocks noChangeArrowheads="1"/>
          </p:cNvSpPr>
          <p:nvPr/>
        </p:nvSpPr>
        <p:spPr bwMode="gray">
          <a:xfrm>
            <a:off x="6259513" y="1288775"/>
            <a:ext cx="5566272"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a:latin typeface="微软雅黑" pitchFamily="34" charset="-122"/>
                <a:ea typeface="微软雅黑" pitchFamily="34" charset="-122"/>
              </a:rPr>
              <a:t>删除文件夹</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右击需要删除的文件夹，在弹出的菜单中，选择“删除”，点击“确定”，即可删除文件夹。 </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31618"/>
          <a:stretch/>
        </p:blipFill>
        <p:spPr>
          <a:xfrm>
            <a:off x="910752" y="3152037"/>
            <a:ext cx="4571691" cy="1969387"/>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273" y="2641303"/>
            <a:ext cx="3848752" cy="3600000"/>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07645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8"/>
          <p:cNvGrpSpPr>
            <a:grpSpLocks/>
          </p:cNvGrpSpPr>
          <p:nvPr/>
        </p:nvGrpSpPr>
        <p:grpSpPr bwMode="auto">
          <a:xfrm>
            <a:off x="4896846" y="2831353"/>
            <a:ext cx="5145088" cy="609600"/>
            <a:chOff x="720" y="1392"/>
            <a:chExt cx="4058" cy="480"/>
          </a:xfrm>
        </p:grpSpPr>
        <p:sp>
          <p:nvSpPr>
            <p:cNvPr id="8" name="AutoShape 59"/>
            <p:cNvSpPr>
              <a:spLocks noChangeArrowheads="1"/>
            </p:cNvSpPr>
            <p:nvPr/>
          </p:nvSpPr>
          <p:spPr bwMode="gray">
            <a:xfrm>
              <a:off x="720" y="1392"/>
              <a:ext cx="4058" cy="480"/>
            </a:xfrm>
            <a:prstGeom prst="roundRect">
              <a:avLst>
                <a:gd name="adj" fmla="val 17509"/>
              </a:avLst>
            </a:prstGeom>
            <a:gradFill rotWithShape="1">
              <a:gsLst>
                <a:gs pos="0">
                  <a:srgbClr val="FFC319"/>
                </a:gs>
                <a:gs pos="50000">
                  <a:srgbClr val="FFC319">
                    <a:gamma/>
                    <a:shade val="92157"/>
                    <a:invGamma/>
                  </a:srgbClr>
                </a:gs>
                <a:gs pos="100000">
                  <a:srgbClr val="FFC319"/>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9" name="Group 60"/>
            <p:cNvGrpSpPr>
              <a:grpSpLocks/>
            </p:cNvGrpSpPr>
            <p:nvPr/>
          </p:nvGrpSpPr>
          <p:grpSpPr bwMode="auto">
            <a:xfrm>
              <a:off x="730" y="1407"/>
              <a:ext cx="4043" cy="444"/>
              <a:chOff x="744" y="1407"/>
              <a:chExt cx="3988" cy="444"/>
            </a:xfrm>
          </p:grpSpPr>
          <p:sp>
            <p:nvSpPr>
              <p:cNvPr id="10" name="AutoShape 61"/>
              <p:cNvSpPr>
                <a:spLocks noChangeArrowheads="1"/>
              </p:cNvSpPr>
              <p:nvPr/>
            </p:nvSpPr>
            <p:spPr bwMode="gray">
              <a:xfrm>
                <a:off x="744" y="1736"/>
                <a:ext cx="3988" cy="115"/>
              </a:xfrm>
              <a:prstGeom prst="roundRect">
                <a:avLst>
                  <a:gd name="adj" fmla="val 50000"/>
                </a:avLst>
              </a:prstGeom>
              <a:gradFill rotWithShape="1">
                <a:gsLst>
                  <a:gs pos="0">
                    <a:srgbClr val="FFC319">
                      <a:alpha val="0"/>
                    </a:srgbClr>
                  </a:gs>
                  <a:gs pos="100000">
                    <a:srgbClr val="FFC319">
                      <a:gamma/>
                      <a:tint val="0"/>
                      <a:invGamma/>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11" name="AutoShape 62"/>
              <p:cNvSpPr>
                <a:spLocks noChangeArrowheads="1"/>
              </p:cNvSpPr>
              <p:nvPr/>
            </p:nvSpPr>
            <p:spPr bwMode="gray">
              <a:xfrm>
                <a:off x="744" y="1407"/>
                <a:ext cx="3988" cy="115"/>
              </a:xfrm>
              <a:prstGeom prst="roundRect">
                <a:avLst>
                  <a:gd name="adj" fmla="val 50000"/>
                </a:avLst>
              </a:prstGeom>
              <a:gradFill rotWithShape="1">
                <a:gsLst>
                  <a:gs pos="0">
                    <a:srgbClr val="FFC319">
                      <a:gamma/>
                      <a:tint val="0"/>
                      <a:invGamma/>
                    </a:srgbClr>
                  </a:gs>
                  <a:gs pos="100000">
                    <a:srgbClr val="FFC319">
                      <a:alpha val="0"/>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grpSp>
        <p:nvGrpSpPr>
          <p:cNvPr id="12" name="Group 63"/>
          <p:cNvGrpSpPr>
            <a:grpSpLocks/>
          </p:cNvGrpSpPr>
          <p:nvPr/>
        </p:nvGrpSpPr>
        <p:grpSpPr bwMode="auto">
          <a:xfrm>
            <a:off x="4896846" y="3598115"/>
            <a:ext cx="5145088" cy="609600"/>
            <a:chOff x="720" y="1392"/>
            <a:chExt cx="4058" cy="480"/>
          </a:xfrm>
        </p:grpSpPr>
        <p:sp>
          <p:nvSpPr>
            <p:cNvPr id="13" name="AutoShape 64"/>
            <p:cNvSpPr>
              <a:spLocks noChangeArrowheads="1"/>
            </p:cNvSpPr>
            <p:nvPr/>
          </p:nvSpPr>
          <p:spPr bwMode="gray">
            <a:xfrm>
              <a:off x="720" y="1392"/>
              <a:ext cx="4058" cy="480"/>
            </a:xfrm>
            <a:prstGeom prst="roundRect">
              <a:avLst>
                <a:gd name="adj" fmla="val 17509"/>
              </a:avLst>
            </a:prstGeom>
            <a:gradFill rotWithShape="1">
              <a:gsLst>
                <a:gs pos="0">
                  <a:srgbClr val="A8D02A"/>
                </a:gs>
                <a:gs pos="50000">
                  <a:srgbClr val="A8D02A">
                    <a:gamma/>
                    <a:shade val="92157"/>
                    <a:invGamma/>
                  </a:srgbClr>
                </a:gs>
                <a:gs pos="100000">
                  <a:srgbClr val="A8D02A"/>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14" name="Group 65"/>
            <p:cNvGrpSpPr>
              <a:grpSpLocks/>
            </p:cNvGrpSpPr>
            <p:nvPr/>
          </p:nvGrpSpPr>
          <p:grpSpPr bwMode="auto">
            <a:xfrm>
              <a:off x="730" y="1407"/>
              <a:ext cx="4043" cy="444"/>
              <a:chOff x="744" y="1407"/>
              <a:chExt cx="3988" cy="444"/>
            </a:xfrm>
          </p:grpSpPr>
          <p:sp>
            <p:nvSpPr>
              <p:cNvPr id="15" name="AutoShape 66"/>
              <p:cNvSpPr>
                <a:spLocks noChangeArrowheads="1"/>
              </p:cNvSpPr>
              <p:nvPr/>
            </p:nvSpPr>
            <p:spPr bwMode="gray">
              <a:xfrm>
                <a:off x="744" y="1736"/>
                <a:ext cx="3988" cy="115"/>
              </a:xfrm>
              <a:prstGeom prst="roundRect">
                <a:avLst>
                  <a:gd name="adj" fmla="val 50000"/>
                </a:avLst>
              </a:prstGeom>
              <a:gradFill rotWithShape="1">
                <a:gsLst>
                  <a:gs pos="0">
                    <a:srgbClr val="A8D02A">
                      <a:alpha val="0"/>
                    </a:srgbClr>
                  </a:gs>
                  <a:gs pos="100000">
                    <a:srgbClr val="A8D02A">
                      <a:gamma/>
                      <a:tint val="0"/>
                      <a:invGamma/>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16" name="AutoShape 67"/>
              <p:cNvSpPr>
                <a:spLocks noChangeArrowheads="1"/>
              </p:cNvSpPr>
              <p:nvPr/>
            </p:nvSpPr>
            <p:spPr bwMode="gray">
              <a:xfrm>
                <a:off x="744" y="1407"/>
                <a:ext cx="3988" cy="115"/>
              </a:xfrm>
              <a:prstGeom prst="roundRect">
                <a:avLst>
                  <a:gd name="adj" fmla="val 50000"/>
                </a:avLst>
              </a:prstGeom>
              <a:gradFill rotWithShape="1">
                <a:gsLst>
                  <a:gs pos="0">
                    <a:srgbClr val="A8D02A">
                      <a:gamma/>
                      <a:tint val="0"/>
                      <a:invGamma/>
                    </a:srgbClr>
                  </a:gs>
                  <a:gs pos="100000">
                    <a:srgbClr val="A8D02A">
                      <a:alpha val="0"/>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grpSp>
        <p:nvGrpSpPr>
          <p:cNvPr id="17" name="Group 73"/>
          <p:cNvGrpSpPr>
            <a:grpSpLocks/>
          </p:cNvGrpSpPr>
          <p:nvPr/>
        </p:nvGrpSpPr>
        <p:grpSpPr bwMode="auto">
          <a:xfrm>
            <a:off x="4896846" y="2067765"/>
            <a:ext cx="5145088" cy="609600"/>
            <a:chOff x="720" y="1392"/>
            <a:chExt cx="4058" cy="480"/>
          </a:xfrm>
        </p:grpSpPr>
        <p:sp>
          <p:nvSpPr>
            <p:cNvPr id="18" name="AutoShape 74"/>
            <p:cNvSpPr>
              <a:spLocks noChangeArrowheads="1"/>
            </p:cNvSpPr>
            <p:nvPr/>
          </p:nvSpPr>
          <p:spPr bwMode="gray">
            <a:xfrm>
              <a:off x="720" y="1392"/>
              <a:ext cx="4058" cy="480"/>
            </a:xfrm>
            <a:prstGeom prst="roundRect">
              <a:avLst>
                <a:gd name="adj" fmla="val 17509"/>
              </a:avLst>
            </a:prstGeom>
            <a:gradFill rotWithShape="1">
              <a:gsLst>
                <a:gs pos="0">
                  <a:srgbClr val="FF6161"/>
                </a:gs>
                <a:gs pos="50000">
                  <a:srgbClr val="FF6161">
                    <a:gamma/>
                    <a:shade val="92157"/>
                    <a:invGamma/>
                  </a:srgbClr>
                </a:gs>
                <a:gs pos="100000">
                  <a:srgbClr val="FF616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19" name="Group 75"/>
            <p:cNvGrpSpPr>
              <a:grpSpLocks/>
            </p:cNvGrpSpPr>
            <p:nvPr/>
          </p:nvGrpSpPr>
          <p:grpSpPr bwMode="auto">
            <a:xfrm>
              <a:off x="730" y="1407"/>
              <a:ext cx="4043" cy="444"/>
              <a:chOff x="744" y="1407"/>
              <a:chExt cx="3988" cy="444"/>
            </a:xfrm>
          </p:grpSpPr>
          <p:sp>
            <p:nvSpPr>
              <p:cNvPr id="20" name="AutoShape 76"/>
              <p:cNvSpPr>
                <a:spLocks noChangeArrowheads="1"/>
              </p:cNvSpPr>
              <p:nvPr/>
            </p:nvSpPr>
            <p:spPr bwMode="gray">
              <a:xfrm>
                <a:off x="744" y="1736"/>
                <a:ext cx="3988" cy="115"/>
              </a:xfrm>
              <a:prstGeom prst="roundRect">
                <a:avLst>
                  <a:gd name="adj" fmla="val 50000"/>
                </a:avLst>
              </a:prstGeom>
              <a:gradFill rotWithShape="1">
                <a:gsLst>
                  <a:gs pos="0">
                    <a:srgbClr val="FF6161">
                      <a:alpha val="0"/>
                    </a:srgbClr>
                  </a:gs>
                  <a:gs pos="100000">
                    <a:srgbClr val="FF6161">
                      <a:gamma/>
                      <a:tint val="0"/>
                      <a:invGamma/>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21" name="AutoShape 77"/>
              <p:cNvSpPr>
                <a:spLocks noChangeArrowheads="1"/>
              </p:cNvSpPr>
              <p:nvPr/>
            </p:nvSpPr>
            <p:spPr bwMode="gray">
              <a:xfrm>
                <a:off x="744" y="1407"/>
                <a:ext cx="3988" cy="115"/>
              </a:xfrm>
              <a:prstGeom prst="roundRect">
                <a:avLst>
                  <a:gd name="adj" fmla="val 50000"/>
                </a:avLst>
              </a:prstGeom>
              <a:gradFill rotWithShape="1">
                <a:gsLst>
                  <a:gs pos="0">
                    <a:srgbClr val="FF6161">
                      <a:gamma/>
                      <a:tint val="0"/>
                      <a:invGamma/>
                    </a:srgbClr>
                  </a:gs>
                  <a:gs pos="100000">
                    <a:srgbClr val="FF6161">
                      <a:alpha val="0"/>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sp>
        <p:nvSpPr>
          <p:cNvPr id="22" name="Text Box 78"/>
          <p:cNvSpPr txBox="1">
            <a:spLocks noChangeArrowheads="1"/>
          </p:cNvSpPr>
          <p:nvPr/>
        </p:nvSpPr>
        <p:spPr bwMode="white">
          <a:xfrm>
            <a:off x="5504859" y="3691778"/>
            <a:ext cx="4362472" cy="415498"/>
          </a:xfrm>
          <a:prstGeom prst="rect">
            <a:avLst/>
          </a:prstGeom>
          <a:noFill/>
          <a:ln w="9525">
            <a:noFill/>
            <a:miter lim="800000"/>
            <a:headEnd/>
            <a:tailEnd/>
          </a:ln>
        </p:spPr>
        <p:txBody>
          <a:bodyPr wrap="square">
            <a:spAutoFit/>
          </a:bodyPr>
          <a:lstStyle/>
          <a:p>
            <a:pPr marL="457200" indent="-457200">
              <a:spcBef>
                <a:spcPct val="50000"/>
              </a:spcBef>
              <a:buClr>
                <a:srgbClr val="000000"/>
              </a:buClr>
              <a:defRPr/>
            </a:pPr>
            <a:r>
              <a:rPr lang="en-US" altLang="zh-CN" sz="2100" b="1" kern="0" spc="300" dirty="0" smtClean="0">
                <a:solidFill>
                  <a:schemeClr val="bg1"/>
                </a:solidFill>
                <a:latin typeface="微软雅黑" pitchFamily="34" charset="-122"/>
                <a:ea typeface="微软雅黑" pitchFamily="34" charset="-122"/>
              </a:rPr>
              <a:t>WEB</a:t>
            </a:r>
            <a:r>
              <a:rPr lang="zh-CN" altLang="en-US" sz="2100" b="1" kern="0" spc="300" dirty="0" smtClean="0">
                <a:solidFill>
                  <a:schemeClr val="bg1"/>
                </a:solidFill>
                <a:latin typeface="微软雅黑" pitchFamily="34" charset="-122"/>
                <a:ea typeface="微软雅黑" pitchFamily="34" charset="-122"/>
              </a:rPr>
              <a:t>端操作方法</a:t>
            </a:r>
            <a:endParaRPr lang="en-US" altLang="zh-CN" sz="2100" b="1" kern="0" spc="300" dirty="0">
              <a:solidFill>
                <a:schemeClr val="bg1"/>
              </a:solidFill>
              <a:latin typeface="微软雅黑" pitchFamily="34" charset="-122"/>
              <a:ea typeface="微软雅黑" pitchFamily="34" charset="-122"/>
            </a:endParaRPr>
          </a:p>
        </p:txBody>
      </p:sp>
      <p:sp>
        <p:nvSpPr>
          <p:cNvPr id="23" name="Text Box 80"/>
          <p:cNvSpPr txBox="1">
            <a:spLocks noChangeArrowheads="1"/>
          </p:cNvSpPr>
          <p:nvPr/>
        </p:nvSpPr>
        <p:spPr bwMode="white">
          <a:xfrm>
            <a:off x="5504859" y="2915490"/>
            <a:ext cx="4681538" cy="415925"/>
          </a:xfrm>
          <a:prstGeom prst="rect">
            <a:avLst/>
          </a:prstGeom>
          <a:noFill/>
          <a:ln w="9525">
            <a:noFill/>
            <a:miter lim="800000"/>
            <a:headEnd/>
            <a:tailEnd/>
          </a:ln>
        </p:spPr>
        <p:txBody>
          <a:bodyPr>
            <a:spAutoFit/>
          </a:bodyPr>
          <a:lstStyle/>
          <a:p>
            <a:pPr marL="457200" indent="-457200">
              <a:spcBef>
                <a:spcPct val="50000"/>
              </a:spcBef>
              <a:buClr>
                <a:srgbClr val="000000"/>
              </a:buClr>
              <a:defRPr/>
            </a:pPr>
            <a:r>
              <a:rPr lang="zh-CN" altLang="en-US" sz="2100" b="1" kern="0" dirty="0" smtClean="0">
                <a:latin typeface="微软雅黑" pitchFamily="34" charset="-122"/>
                <a:ea typeface="微软雅黑" pitchFamily="34" charset="-122"/>
              </a:rPr>
              <a:t>文件</a:t>
            </a:r>
            <a:r>
              <a:rPr lang="en-US" altLang="zh-CN" sz="2100" b="1" kern="0" dirty="0" smtClean="0">
                <a:latin typeface="微软雅黑" pitchFamily="34" charset="-122"/>
                <a:ea typeface="微软雅黑" pitchFamily="34" charset="-122"/>
              </a:rPr>
              <a:t>/</a:t>
            </a:r>
            <a:r>
              <a:rPr lang="zh-CN" altLang="en-US" sz="2100" b="1" kern="0" dirty="0" smtClean="0">
                <a:latin typeface="微软雅黑" pitchFamily="34" charset="-122"/>
                <a:ea typeface="微软雅黑" pitchFamily="34" charset="-122"/>
              </a:rPr>
              <a:t>目录操作方法</a:t>
            </a:r>
            <a:endParaRPr lang="en-US" altLang="zh-CN" sz="2100" b="1" kern="0" dirty="0">
              <a:latin typeface="微软雅黑" pitchFamily="34" charset="-122"/>
              <a:ea typeface="微软雅黑" pitchFamily="34" charset="-122"/>
            </a:endParaRPr>
          </a:p>
        </p:txBody>
      </p:sp>
      <p:pic>
        <p:nvPicPr>
          <p:cNvPr id="24" name="Picture 85"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23809" y="2821828"/>
            <a:ext cx="7445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6"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12696" y="2063003"/>
            <a:ext cx="744538"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89"/>
          <p:cNvSpPr txBox="1">
            <a:spLocks noChangeArrowheads="1"/>
          </p:cNvSpPr>
          <p:nvPr/>
        </p:nvSpPr>
        <p:spPr bwMode="gray">
          <a:xfrm>
            <a:off x="5027021" y="2909140"/>
            <a:ext cx="357188" cy="461963"/>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dirty="0">
                <a:solidFill>
                  <a:sysClr val="windowText" lastClr="000000"/>
                </a:solidFill>
              </a:rPr>
              <a:t>2</a:t>
            </a:r>
          </a:p>
        </p:txBody>
      </p:sp>
      <p:sp>
        <p:nvSpPr>
          <p:cNvPr id="27" name="Text Box 90"/>
          <p:cNvSpPr txBox="1">
            <a:spLocks noChangeArrowheads="1"/>
          </p:cNvSpPr>
          <p:nvPr/>
        </p:nvSpPr>
        <p:spPr bwMode="gray">
          <a:xfrm>
            <a:off x="5027021" y="3694953"/>
            <a:ext cx="357188" cy="461962"/>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a:solidFill>
                  <a:sysClr val="windowText" lastClr="000000"/>
                </a:solidFill>
              </a:rPr>
              <a:t>3</a:t>
            </a:r>
          </a:p>
        </p:txBody>
      </p:sp>
      <p:sp>
        <p:nvSpPr>
          <p:cNvPr id="28" name="Text Box 78"/>
          <p:cNvSpPr txBox="1">
            <a:spLocks noChangeArrowheads="1"/>
          </p:cNvSpPr>
          <p:nvPr/>
        </p:nvSpPr>
        <p:spPr bwMode="white">
          <a:xfrm>
            <a:off x="5504859" y="2178890"/>
            <a:ext cx="4033838" cy="415925"/>
          </a:xfrm>
          <a:prstGeom prst="rect">
            <a:avLst/>
          </a:prstGeom>
          <a:noFill/>
          <a:ln w="9525">
            <a:noFill/>
            <a:miter lim="800000"/>
            <a:headEnd/>
            <a:tailEnd/>
          </a:ln>
        </p:spPr>
        <p:txBody>
          <a:bodyPr>
            <a:spAutoFit/>
          </a:bodyPr>
          <a:lstStyle/>
          <a:p>
            <a:pPr marL="457200" indent="-457200">
              <a:spcBef>
                <a:spcPct val="50000"/>
              </a:spcBef>
              <a:buClr>
                <a:srgbClr val="000000"/>
              </a:buClr>
              <a:defRPr/>
            </a:pPr>
            <a:r>
              <a:rPr lang="zh-CN" altLang="en-US" sz="2100" b="1" kern="0" spc="300" dirty="0" smtClean="0">
                <a:solidFill>
                  <a:schemeClr val="bg1"/>
                </a:solidFill>
                <a:latin typeface="微软雅黑" pitchFamily="34" charset="-122"/>
                <a:ea typeface="微软雅黑" pitchFamily="34" charset="-122"/>
              </a:rPr>
              <a:t>客户端安装与登录</a:t>
            </a:r>
            <a:endParaRPr lang="en-US" altLang="zh-CN" sz="2100" b="1" kern="0" spc="300" dirty="0">
              <a:solidFill>
                <a:schemeClr val="bg1"/>
              </a:solidFill>
              <a:latin typeface="微软雅黑" pitchFamily="34" charset="-122"/>
              <a:ea typeface="微软雅黑" pitchFamily="34" charset="-122"/>
            </a:endParaRPr>
          </a:p>
        </p:txBody>
      </p:sp>
      <p:sp>
        <p:nvSpPr>
          <p:cNvPr id="29" name="Text Box 88"/>
          <p:cNvSpPr txBox="1">
            <a:spLocks noChangeArrowheads="1"/>
          </p:cNvSpPr>
          <p:nvPr/>
        </p:nvSpPr>
        <p:spPr bwMode="gray">
          <a:xfrm>
            <a:off x="5014321" y="2148728"/>
            <a:ext cx="358775" cy="461962"/>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dirty="0">
                <a:solidFill>
                  <a:sysClr val="windowText" lastClr="000000"/>
                </a:solidFill>
              </a:rPr>
              <a:t>1</a:t>
            </a:r>
          </a:p>
        </p:txBody>
      </p:sp>
      <p:pic>
        <p:nvPicPr>
          <p:cNvPr id="30" name="Picture 3" descr="C:\Users\Administrator\Desktop\27591_133515089599fz.jpg"/>
          <p:cNvPicPr>
            <a:picLocks noChangeAspect="1" noChangeArrowheads="1"/>
          </p:cNvPicPr>
          <p:nvPr/>
        </p:nvPicPr>
        <p:blipFill>
          <a:blip r:embed="rId3" cstate="print">
            <a:extLst>
              <a:ext uri="{28A0092B-C50C-407E-A947-70E740481C1C}">
                <a14:useLocalDpi xmlns:a14="http://schemas.microsoft.com/office/drawing/2010/main" val="0"/>
              </a:ext>
            </a:extLst>
          </a:blip>
          <a:srcRect t="8765"/>
          <a:stretch>
            <a:fillRect/>
          </a:stretch>
        </p:blipFill>
        <p:spPr bwMode="auto">
          <a:xfrm>
            <a:off x="921746" y="1832355"/>
            <a:ext cx="307181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标题 6"/>
          <p:cNvSpPr txBox="1">
            <a:spLocks/>
          </p:cNvSpPr>
          <p:nvPr/>
        </p:nvSpPr>
        <p:spPr bwMode="auto">
          <a:xfrm>
            <a:off x="2257627" y="2881882"/>
            <a:ext cx="1357313" cy="606425"/>
          </a:xfrm>
          <a:prstGeom prst="rect">
            <a:avLst/>
          </a:prstGeom>
          <a:noFill/>
          <a:ln>
            <a:miter lim="800000"/>
            <a:headEnd/>
            <a:tailEnd/>
          </a:ln>
        </p:spPr>
        <p:txBody>
          <a:bodyPr lIns="91438" tIns="45719" rIns="91438" bIns="45719"/>
          <a:lstStyle/>
          <a:p>
            <a:pPr algn="ctr" defTabSz="914378" eaLnBrk="1" fontAlgn="auto" hangingPunct="1">
              <a:spcAft>
                <a:spcPts val="0"/>
              </a:spcAft>
              <a:defRPr/>
            </a:pPr>
            <a:r>
              <a:rPr lang="zh-CN" altLang="en-US" sz="3200" b="1" dirty="0" smtClean="0">
                <a:latin typeface="微软雅黑" pitchFamily="34" charset="-122"/>
                <a:ea typeface="微软雅黑" pitchFamily="34" charset="-122"/>
                <a:cs typeface="+mj-cs"/>
              </a:rPr>
              <a:t>手册内容</a:t>
            </a:r>
            <a:endParaRPr lang="zh-CN" altLang="en-US" sz="3200" b="1" dirty="0">
              <a:latin typeface="微软雅黑" pitchFamily="34" charset="-122"/>
              <a:ea typeface="微软雅黑" pitchFamily="34" charset="-122"/>
              <a:cs typeface="+mj-cs"/>
            </a:endParaRPr>
          </a:p>
        </p:txBody>
      </p:sp>
      <p:pic>
        <p:nvPicPr>
          <p:cNvPr id="32" name="Picture 84"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12696" y="3598115"/>
            <a:ext cx="74453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73"/>
          <p:cNvGrpSpPr>
            <a:grpSpLocks/>
          </p:cNvGrpSpPr>
          <p:nvPr/>
        </p:nvGrpSpPr>
        <p:grpSpPr bwMode="auto">
          <a:xfrm>
            <a:off x="4928993" y="4339747"/>
            <a:ext cx="5144958" cy="609912"/>
            <a:chOff x="720" y="1392"/>
            <a:chExt cx="4058" cy="480"/>
          </a:xfrm>
          <a:solidFill>
            <a:schemeClr val="accent4">
              <a:lumMod val="60000"/>
              <a:lumOff val="40000"/>
            </a:schemeClr>
          </a:solidFill>
        </p:grpSpPr>
        <p:sp>
          <p:nvSpPr>
            <p:cNvPr id="34" name="AutoShape 74"/>
            <p:cNvSpPr>
              <a:spLocks noChangeArrowheads="1"/>
            </p:cNvSpPr>
            <p:nvPr/>
          </p:nvSpPr>
          <p:spPr bwMode="gray">
            <a:xfrm>
              <a:off x="720" y="1392"/>
              <a:ext cx="4058" cy="480"/>
            </a:xfrm>
            <a:prstGeom prst="roundRect">
              <a:avLst>
                <a:gd name="adj" fmla="val 17509"/>
              </a:avLst>
            </a:prstGeom>
            <a:grp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35" name="Group 75"/>
            <p:cNvGrpSpPr>
              <a:grpSpLocks/>
            </p:cNvGrpSpPr>
            <p:nvPr/>
          </p:nvGrpSpPr>
          <p:grpSpPr bwMode="auto">
            <a:xfrm>
              <a:off x="730" y="1407"/>
              <a:ext cx="4043" cy="444"/>
              <a:chOff x="744" y="1407"/>
              <a:chExt cx="3988" cy="444"/>
            </a:xfrm>
            <a:grpFill/>
          </p:grpSpPr>
          <p:sp>
            <p:nvSpPr>
              <p:cNvPr id="36" name="AutoShape 76"/>
              <p:cNvSpPr>
                <a:spLocks noChangeArrowheads="1"/>
              </p:cNvSpPr>
              <p:nvPr/>
            </p:nvSpPr>
            <p:spPr bwMode="gray">
              <a:xfrm>
                <a:off x="744" y="1736"/>
                <a:ext cx="3988" cy="115"/>
              </a:xfrm>
              <a:prstGeom prst="roundRect">
                <a:avLst>
                  <a:gd name="adj" fmla="val 50000"/>
                </a:avLst>
              </a:prstGeom>
              <a:grp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37" name="AutoShape 77"/>
              <p:cNvSpPr>
                <a:spLocks noChangeArrowheads="1"/>
              </p:cNvSpPr>
              <p:nvPr/>
            </p:nvSpPr>
            <p:spPr bwMode="gray">
              <a:xfrm>
                <a:off x="744" y="1407"/>
                <a:ext cx="3988" cy="115"/>
              </a:xfrm>
              <a:prstGeom prst="roundRect">
                <a:avLst>
                  <a:gd name="adj" fmla="val 50000"/>
                </a:avLst>
              </a:prstGeom>
              <a:grp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sp>
        <p:nvSpPr>
          <p:cNvPr id="38" name="Text Box 78"/>
          <p:cNvSpPr txBox="1">
            <a:spLocks noChangeArrowheads="1"/>
          </p:cNvSpPr>
          <p:nvPr/>
        </p:nvSpPr>
        <p:spPr bwMode="white">
          <a:xfrm>
            <a:off x="5504859" y="4452190"/>
            <a:ext cx="4032250" cy="415925"/>
          </a:xfrm>
          <a:prstGeom prst="rect">
            <a:avLst/>
          </a:prstGeom>
          <a:noFill/>
          <a:ln w="9525">
            <a:noFill/>
            <a:miter lim="800000"/>
            <a:headEnd/>
            <a:tailEnd/>
          </a:ln>
        </p:spPr>
        <p:txBody>
          <a:bodyPr>
            <a:spAutoFit/>
          </a:bodyPr>
          <a:lstStyle/>
          <a:p>
            <a:pPr marL="457200" indent="-457200">
              <a:spcBef>
                <a:spcPct val="50000"/>
              </a:spcBef>
              <a:buClr>
                <a:srgbClr val="000000"/>
              </a:buClr>
              <a:defRPr/>
            </a:pPr>
            <a:r>
              <a:rPr lang="zh-CN" altLang="en-US" sz="2100" b="1" kern="0" spc="300" dirty="0">
                <a:latin typeface="微软雅黑" pitchFamily="34" charset="-122"/>
                <a:ea typeface="微软雅黑" pitchFamily="34" charset="-122"/>
              </a:rPr>
              <a:t>移动端使用方法</a:t>
            </a:r>
            <a:endParaRPr lang="en-US" altLang="zh-CN" sz="2100" b="1" kern="0" spc="300" dirty="0">
              <a:latin typeface="微软雅黑" pitchFamily="34" charset="-122"/>
              <a:ea typeface="微软雅黑" pitchFamily="34" charset="-122"/>
            </a:endParaRPr>
          </a:p>
        </p:txBody>
      </p:sp>
      <p:sp>
        <p:nvSpPr>
          <p:cNvPr id="39" name="Text Box 88"/>
          <p:cNvSpPr txBox="1">
            <a:spLocks noChangeArrowheads="1"/>
          </p:cNvSpPr>
          <p:nvPr/>
        </p:nvSpPr>
        <p:spPr bwMode="gray">
          <a:xfrm>
            <a:off x="5047659" y="4422028"/>
            <a:ext cx="357187" cy="460375"/>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dirty="0">
                <a:solidFill>
                  <a:sysClr val="windowText" lastClr="000000"/>
                </a:solidFill>
              </a:rPr>
              <a:t>4</a:t>
            </a:r>
          </a:p>
        </p:txBody>
      </p:sp>
      <p:pic>
        <p:nvPicPr>
          <p:cNvPr id="40" name="Picture 84"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12696" y="4339478"/>
            <a:ext cx="7445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4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005" t="12770" r="2338" b="12112"/>
          <a:stretch/>
        </p:blipFill>
        <p:spPr>
          <a:xfrm>
            <a:off x="10094774" y="2057744"/>
            <a:ext cx="650602" cy="619621"/>
          </a:xfrm>
          <a:prstGeom prst="rect">
            <a:avLst/>
          </a:prstGeom>
        </p:spPr>
      </p:pic>
      <p:sp>
        <p:nvSpPr>
          <p:cNvPr id="42"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266411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十三</a:t>
            </a:r>
            <a:r>
              <a:rPr lang="zh-CN" altLang="en-US" sz="3600" b="1" dirty="0" smtClean="0">
                <a:latin typeface="微软雅黑" pitchFamily="34" charset="-122"/>
                <a:ea typeface="微软雅黑" pitchFamily="34" charset="-122"/>
                <a:cs typeface="Arial" pitchFamily="34" charset="0"/>
              </a:rPr>
              <a:t>、目录共享管理</a:t>
            </a:r>
          </a:p>
        </p:txBody>
      </p:sp>
      <p:sp>
        <p:nvSpPr>
          <p:cNvPr id="11" name="Rectangle 3"/>
          <p:cNvSpPr txBox="1">
            <a:spLocks noChangeArrowheads="1"/>
          </p:cNvSpPr>
          <p:nvPr/>
        </p:nvSpPr>
        <p:spPr bwMode="gray">
          <a:xfrm>
            <a:off x="413462" y="1288775"/>
            <a:ext cx="5566272"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进入目录共享</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登录上实云存储，</a:t>
            </a:r>
            <a:r>
              <a:rPr lang="zh-CN" altLang="en-US" sz="1600" dirty="0">
                <a:latin typeface="微软雅黑" pitchFamily="34" charset="-122"/>
                <a:ea typeface="微软雅黑" pitchFamily="34" charset="-122"/>
              </a:rPr>
              <a:t>选择任意一个文件或目录，</a:t>
            </a:r>
            <a:r>
              <a:rPr lang="zh-CN" altLang="zh-CN" sz="1600" dirty="0" smtClean="0">
                <a:latin typeface="微软雅黑" pitchFamily="34" charset="-122"/>
                <a:ea typeface="微软雅黑" pitchFamily="34" charset="-122"/>
              </a:rPr>
              <a:t>在</a:t>
            </a:r>
            <a:r>
              <a:rPr lang="zh-CN" altLang="en-US" sz="1600" dirty="0" smtClean="0">
                <a:latin typeface="微软雅黑" pitchFamily="34" charset="-122"/>
                <a:ea typeface="微软雅黑" pitchFamily="34" charset="-122"/>
              </a:rPr>
              <a:t>右键</a:t>
            </a:r>
            <a:r>
              <a:rPr lang="zh-CN" altLang="zh-CN" sz="1600" dirty="0" smtClean="0">
                <a:latin typeface="微软雅黑" pitchFamily="34" charset="-122"/>
                <a:ea typeface="微软雅黑" pitchFamily="34" charset="-122"/>
              </a:rPr>
              <a:t>菜单</a:t>
            </a:r>
            <a:r>
              <a:rPr lang="zh-CN" altLang="zh-CN" sz="1600" dirty="0">
                <a:latin typeface="微软雅黑" pitchFamily="34" charset="-122"/>
                <a:ea typeface="微软雅黑" pitchFamily="34" charset="-122"/>
              </a:rPr>
              <a:t>中点击</a:t>
            </a:r>
            <a:r>
              <a:rPr lang="zh-CN"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共享</a:t>
            </a:r>
            <a:r>
              <a:rPr lang="zh-CN" altLang="zh-CN" sz="1600" dirty="0" smtClean="0">
                <a:latin typeface="微软雅黑" pitchFamily="34" charset="-122"/>
                <a:ea typeface="微软雅黑" pitchFamily="34" charset="-122"/>
              </a:rPr>
              <a:t>”</a:t>
            </a:r>
            <a:r>
              <a:rPr lang="zh-CN" altLang="zh-CN" sz="1600" dirty="0">
                <a:latin typeface="微软雅黑" pitchFamily="34" charset="-122"/>
                <a:ea typeface="微软雅黑" pitchFamily="34" charset="-122"/>
              </a:rPr>
              <a:t>，进入</a:t>
            </a:r>
            <a:r>
              <a:rPr lang="zh-CN" altLang="zh-CN" sz="1600" dirty="0" smtClean="0">
                <a:latin typeface="微软雅黑" pitchFamily="34" charset="-122"/>
                <a:ea typeface="微软雅黑" pitchFamily="34" charset="-122"/>
              </a:rPr>
              <a:t>文件</a:t>
            </a:r>
            <a:r>
              <a:rPr lang="zh-CN" altLang="en-US" sz="1600" dirty="0" smtClean="0">
                <a:latin typeface="微软雅黑" pitchFamily="34" charset="-122"/>
                <a:ea typeface="微软雅黑" pitchFamily="34" charset="-122"/>
              </a:rPr>
              <a:t>共享设置</a:t>
            </a:r>
            <a:r>
              <a:rPr lang="zh-CN" altLang="zh-CN" sz="1600" dirty="0" smtClean="0">
                <a:latin typeface="微软雅黑" pitchFamily="34" charset="-122"/>
                <a:ea typeface="微软雅黑" pitchFamily="34" charset="-122"/>
              </a:rPr>
              <a:t>界面</a:t>
            </a:r>
            <a:r>
              <a:rPr lang="zh-CN" altLang="zh-CN" sz="1600" dirty="0">
                <a:latin typeface="微软雅黑" pitchFamily="34" charset="-122"/>
                <a:ea typeface="微软雅黑" pitchFamily="34" charset="-122"/>
              </a:rPr>
              <a:t>，用户可以</a:t>
            </a:r>
            <a:r>
              <a:rPr lang="zh-CN" altLang="zh-CN" sz="1600" dirty="0" smtClean="0">
                <a:latin typeface="微软雅黑" pitchFamily="34" charset="-122"/>
                <a:ea typeface="微软雅黑" pitchFamily="34" charset="-122"/>
              </a:rPr>
              <a:t>将</a:t>
            </a:r>
            <a:r>
              <a:rPr lang="zh-CN" altLang="en-US" sz="1600" dirty="0" smtClean="0">
                <a:latin typeface="微软雅黑" pitchFamily="34" charset="-122"/>
                <a:ea typeface="微软雅黑" pitchFamily="34" charset="-122"/>
              </a:rPr>
              <a:t>该目录共享给其他用户或团队。</a:t>
            </a:r>
            <a:endParaRPr lang="zh-CN" altLang="en-US" sz="1600" dirty="0">
              <a:latin typeface="微软雅黑" pitchFamily="34" charset="-122"/>
              <a:ea typeface="微软雅黑" pitchFamily="34" charset="-122"/>
            </a:endParaRPr>
          </a:p>
        </p:txBody>
      </p:sp>
      <p:sp>
        <p:nvSpPr>
          <p:cNvPr id="7" name="Rectangle 3"/>
          <p:cNvSpPr txBox="1">
            <a:spLocks noChangeArrowheads="1"/>
          </p:cNvSpPr>
          <p:nvPr/>
        </p:nvSpPr>
        <p:spPr bwMode="gray">
          <a:xfrm>
            <a:off x="6259513" y="1288775"/>
            <a:ext cx="5566272"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共享权限设置</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用户对文件夹点击共享按钮后，</a:t>
            </a:r>
            <a:r>
              <a:rPr lang="zh-CN" altLang="en-US" sz="1600" dirty="0">
                <a:latin typeface="Calibri" panose="020F0502020204030204" pitchFamily="34" charset="0"/>
                <a:ea typeface="微软雅黑" panose="020B0503020204020204" pitchFamily="34" charset="-122"/>
                <a:cs typeface="Calibri" panose="020F0502020204030204" pitchFamily="34" charset="0"/>
              </a:rPr>
              <a:t>在弹出的共享管理中，通过上方搜索方式检索要共享的用户或团队，添加到下方列表中，以此选择被共享用户或团队，支持多</a:t>
            </a:r>
            <a:r>
              <a:rPr lang="zh-CN" altLang="en-US" sz="1600" dirty="0" smtClean="0">
                <a:latin typeface="Calibri" panose="020F0502020204030204" pitchFamily="34" charset="0"/>
                <a:ea typeface="微软雅黑" panose="020B0503020204020204" pitchFamily="34" charset="-122"/>
                <a:cs typeface="Calibri" panose="020F0502020204030204" pitchFamily="34" charset="0"/>
              </a:rPr>
              <a:t>选；</a:t>
            </a:r>
            <a:endParaRPr lang="zh-CN" altLang="en-US" sz="1600" dirty="0"/>
          </a:p>
          <a:p>
            <a:pPr fontAlgn="base">
              <a:lnSpc>
                <a:spcPct val="100000"/>
              </a:lnSpc>
              <a:spcAft>
                <a:spcPct val="0"/>
              </a:spcAft>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在对应的团队或用户右侧下拉菜单中，选择合适的权限进行权限分配</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20078"/>
          <a:stretch/>
        </p:blipFill>
        <p:spPr>
          <a:xfrm>
            <a:off x="550134" y="3357349"/>
            <a:ext cx="5245200" cy="2625054"/>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18285"/>
          <a:stretch/>
        </p:blipFill>
        <p:spPr>
          <a:xfrm>
            <a:off x="6258788" y="3357349"/>
            <a:ext cx="5396400" cy="2775409"/>
          </a:xfrm>
          <a:prstGeom prst="rect">
            <a:avLst/>
          </a:prstGeom>
          <a:ln>
            <a:noFill/>
          </a:ln>
          <a:effectLst>
            <a:outerShdw blurRad="292100" dist="139700" dir="2700000" algn="tl" rotWithShape="0">
              <a:srgbClr val="333333">
                <a:alpha val="65000"/>
              </a:srgbClr>
            </a:outerShdw>
          </a:effectLst>
        </p:spPr>
      </p:pic>
      <p:sp>
        <p:nvSpPr>
          <p:cNvPr id="9" name="页脚占位符 1"/>
          <p:cNvSpPr>
            <a:spLocks noGrp="1"/>
          </p:cNvSpPr>
          <p:nvPr/>
        </p:nvSpPr>
        <p:spPr>
          <a:xfrm>
            <a:off x="472440" y="6357807"/>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87152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十三</a:t>
            </a:r>
            <a:r>
              <a:rPr lang="zh-CN" altLang="en-US" sz="3600" b="1" dirty="0" smtClean="0">
                <a:latin typeface="微软雅黑" pitchFamily="34" charset="-122"/>
                <a:ea typeface="微软雅黑" pitchFamily="34" charset="-122"/>
                <a:cs typeface="Arial" pitchFamily="34" charset="0"/>
              </a:rPr>
              <a:t>、目录共享管理</a:t>
            </a:r>
          </a:p>
        </p:txBody>
      </p:sp>
      <p:sp>
        <p:nvSpPr>
          <p:cNvPr id="11" name="Rectangle 3"/>
          <p:cNvSpPr txBox="1">
            <a:spLocks noChangeArrowheads="1"/>
          </p:cNvSpPr>
          <p:nvPr/>
        </p:nvSpPr>
        <p:spPr bwMode="gray">
          <a:xfrm>
            <a:off x="413462" y="1288775"/>
            <a:ext cx="5566272"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共享权限表</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每个权限都拥有一些可允许的操作项，具体对应信息可将鼠标放置“权限”两个字上面，对照下图的权限索引</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表；</a:t>
            </a:r>
            <a:endParaRPr lang="zh-CN" altLang="en-US" sz="1600" dirty="0"/>
          </a:p>
          <a:p>
            <a:pPr>
              <a:lnSpc>
                <a:spcPct val="100000"/>
              </a:lnSpc>
              <a:buClr>
                <a:schemeClr val="accent2">
                  <a:lumMod val="75000"/>
                </a:schemeClr>
              </a:buClr>
              <a:buFont typeface="Wingdings" panose="05000000000000000000" pitchFamily="2" charset="2"/>
              <a:buChar char="Ø"/>
            </a:pPr>
            <a:r>
              <a:rPr lang="zh-CN" altLang="zh-CN" sz="1600" dirty="0" bmk="">
                <a:latin typeface="微软雅黑" panose="020B0503020204020204" pitchFamily="34" charset="-122"/>
                <a:ea typeface="微软雅黑" panose="020B0503020204020204" pitchFamily="34" charset="-122"/>
                <a:cs typeface="Calibri" panose="020F0502020204030204" pitchFamily="34" charset="0"/>
              </a:rPr>
              <a:t>目前可对文件夹设置的权限包括：预览，上传，上传</a:t>
            </a:r>
            <a:r>
              <a:rPr lang="en-US" altLang="zh-CN" sz="1600" dirty="0" bmk="">
                <a:latin typeface="微软雅黑" panose="020B0503020204020204" pitchFamily="34" charset="-122"/>
                <a:ea typeface="微软雅黑" panose="020B0503020204020204" pitchFamily="34" charset="-122"/>
                <a:cs typeface="Calibri" panose="020F0502020204030204" pitchFamily="34" charset="0"/>
              </a:rPr>
              <a:t>/</a:t>
            </a:r>
            <a:r>
              <a:rPr lang="zh-CN" altLang="zh-CN" sz="1600" dirty="0" bmk="">
                <a:latin typeface="微软雅黑" panose="020B0503020204020204" pitchFamily="34" charset="-122"/>
                <a:ea typeface="微软雅黑" panose="020B0503020204020204" pitchFamily="34" charset="-122"/>
                <a:cs typeface="Calibri" panose="020F0502020204030204" pitchFamily="34" charset="0"/>
              </a:rPr>
              <a:t>外链，下载，下载</a:t>
            </a:r>
            <a:r>
              <a:rPr lang="en-US" altLang="zh-CN" sz="1600" dirty="0" bmk="">
                <a:latin typeface="微软雅黑" panose="020B0503020204020204" pitchFamily="34" charset="-122"/>
                <a:ea typeface="微软雅黑" panose="020B0503020204020204" pitchFamily="34" charset="-122"/>
                <a:cs typeface="Calibri" panose="020F0502020204030204" pitchFamily="34" charset="0"/>
              </a:rPr>
              <a:t>/</a:t>
            </a:r>
            <a:r>
              <a:rPr lang="zh-CN" altLang="zh-CN" sz="1600" dirty="0" bmk="">
                <a:latin typeface="微软雅黑" panose="020B0503020204020204" pitchFamily="34" charset="-122"/>
                <a:ea typeface="微软雅黑" panose="020B0503020204020204" pitchFamily="34" charset="-122"/>
                <a:cs typeface="Calibri" panose="020F0502020204030204" pitchFamily="34" charset="0"/>
              </a:rPr>
              <a:t>外链，上传</a:t>
            </a:r>
            <a:r>
              <a:rPr lang="en-US" altLang="zh-CN" sz="1600" dirty="0" bmk="">
                <a:latin typeface="微软雅黑" panose="020B0503020204020204" pitchFamily="34" charset="-122"/>
                <a:ea typeface="微软雅黑" panose="020B0503020204020204" pitchFamily="34" charset="-122"/>
                <a:cs typeface="Calibri" panose="020F0502020204030204" pitchFamily="34" charset="0"/>
              </a:rPr>
              <a:t>/</a:t>
            </a:r>
            <a:r>
              <a:rPr lang="zh-CN" altLang="zh-CN" sz="1600" dirty="0" bmk="">
                <a:latin typeface="微软雅黑" panose="020B0503020204020204" pitchFamily="34" charset="-122"/>
                <a:ea typeface="微软雅黑" panose="020B0503020204020204" pitchFamily="34" charset="-122"/>
                <a:cs typeface="Calibri" panose="020F0502020204030204" pitchFamily="34" charset="0"/>
              </a:rPr>
              <a:t>下载，上传</a:t>
            </a:r>
            <a:r>
              <a:rPr lang="en-US" altLang="zh-CN" sz="1600" dirty="0" bmk="">
                <a:latin typeface="微软雅黑" panose="020B0503020204020204" pitchFamily="34" charset="-122"/>
                <a:ea typeface="微软雅黑" panose="020B0503020204020204" pitchFamily="34" charset="-122"/>
                <a:cs typeface="Calibri" panose="020F0502020204030204" pitchFamily="34" charset="0"/>
              </a:rPr>
              <a:t>/</a:t>
            </a:r>
            <a:r>
              <a:rPr lang="zh-CN" altLang="zh-CN" sz="1600" dirty="0" bmk="">
                <a:latin typeface="微软雅黑" panose="020B0503020204020204" pitchFamily="34" charset="-122"/>
                <a:ea typeface="微软雅黑" panose="020B0503020204020204" pitchFamily="34" charset="-122"/>
                <a:cs typeface="Calibri" panose="020F0502020204030204" pitchFamily="34" charset="0"/>
              </a:rPr>
              <a:t>下载</a:t>
            </a:r>
            <a:r>
              <a:rPr lang="en-US" altLang="zh-CN" sz="1600" dirty="0" bmk="">
                <a:latin typeface="微软雅黑" panose="020B0503020204020204" pitchFamily="34" charset="-122"/>
                <a:ea typeface="微软雅黑" panose="020B0503020204020204" pitchFamily="34" charset="-122"/>
                <a:cs typeface="Calibri" panose="020F0502020204030204" pitchFamily="34" charset="0"/>
              </a:rPr>
              <a:t>/</a:t>
            </a:r>
            <a:r>
              <a:rPr lang="zh-CN" altLang="zh-CN" sz="1600" dirty="0" bmk="">
                <a:latin typeface="微软雅黑" panose="020B0503020204020204" pitchFamily="34" charset="-122"/>
                <a:ea typeface="微软雅黑" panose="020B0503020204020204" pitchFamily="34" charset="-122"/>
                <a:cs typeface="Calibri" panose="020F0502020204030204" pitchFamily="34" charset="0"/>
              </a:rPr>
              <a:t>外链，编辑，共</a:t>
            </a:r>
            <a:r>
              <a:rPr lang="en-US" altLang="zh-CN" sz="1600" dirty="0" bmk="">
                <a:latin typeface="微软雅黑" panose="020B0503020204020204" pitchFamily="34" charset="-122"/>
                <a:ea typeface="微软雅黑" panose="020B0503020204020204" pitchFamily="34" charset="-122"/>
                <a:cs typeface="Calibri" panose="020F0502020204030204" pitchFamily="34" charset="0"/>
              </a:rPr>
              <a:t>8</a:t>
            </a:r>
            <a:r>
              <a:rPr lang="zh-CN" altLang="zh-CN" sz="1600" dirty="0" bmk="">
                <a:latin typeface="微软雅黑" panose="020B0503020204020204" pitchFamily="34" charset="-122"/>
                <a:ea typeface="微软雅黑" panose="020B0503020204020204" pitchFamily="34" charset="-122"/>
                <a:cs typeface="Calibri" panose="020F0502020204030204" pitchFamily="34" charset="0"/>
              </a:rPr>
              <a:t>种权限类别。用户建立的子账号，根据自己被授权的访问权限，就可以访问被授权的文件夹，授权权限由管理员账户指定</a:t>
            </a:r>
            <a:r>
              <a:rPr lang="zh-CN" altLang="en-US" sz="1600" dirty="0" bmk="">
                <a:latin typeface="微软雅黑" panose="020B0503020204020204" pitchFamily="34" charset="-122"/>
                <a:ea typeface="微软雅黑" panose="020B0503020204020204" pitchFamily="34" charset="-122"/>
                <a:cs typeface="Calibri" panose="020F0502020204030204" pitchFamily="34" charset="0"/>
              </a:rPr>
              <a:t>，如遇父子目录权限不一致情况，以就近原则为优先</a:t>
            </a:r>
            <a:r>
              <a:rPr lang="zh-CN" altLang="zh-CN" sz="1600" dirty="0" smtClean="0" bmk="">
                <a:latin typeface="微软雅黑" panose="020B0503020204020204" pitchFamily="34" charset="-122"/>
                <a:ea typeface="微软雅黑" panose="020B0503020204020204" pitchFamily="34" charset="-122"/>
                <a:cs typeface="Calibri" panose="020F0502020204030204" pitchFamily="34" charset="0"/>
              </a:rPr>
              <a:t>。</a:t>
            </a:r>
            <a:endParaRPr lang="zh-CN" altLang="en-US" sz="1600" dirty="0">
              <a:latin typeface="微软雅黑" pitchFamily="34" charset="-122"/>
              <a:ea typeface="微软雅黑" pitchFamily="34" charset="-122"/>
            </a:endParaRPr>
          </a:p>
        </p:txBody>
      </p:sp>
      <p:sp>
        <p:nvSpPr>
          <p:cNvPr id="7" name="Rectangle 3"/>
          <p:cNvSpPr txBox="1">
            <a:spLocks noChangeArrowheads="1"/>
          </p:cNvSpPr>
          <p:nvPr/>
        </p:nvSpPr>
        <p:spPr bwMode="gray">
          <a:xfrm>
            <a:off x="6259513" y="1288775"/>
            <a:ext cx="5566272"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管理已共享目录</a:t>
            </a:r>
            <a:endParaRPr lang="en-US" altLang="zh-CN" sz="1800" b="1" dirty="0">
              <a:latin typeface="微软雅黑" pitchFamily="34" charset="-122"/>
              <a:ea typeface="微软雅黑" pitchFamily="34" charset="-122"/>
            </a:endParaRPr>
          </a:p>
          <a:p>
            <a:pPr lvl="0" fontAlgn="base">
              <a:lnSpc>
                <a:spcPct val="100000"/>
              </a:lnSpc>
              <a:spcAft>
                <a:spcPct val="0"/>
              </a:spcAft>
              <a:buClr>
                <a:schemeClr val="accent2">
                  <a:lumMod val="75000"/>
                </a:schemeClr>
              </a:buClr>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已共享的文件夹可以通过进入“我的共享”查看并进行相应的</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设置；</a:t>
            </a:r>
            <a:endParaRPr lang="en-US" altLang="zh-CN" sz="1600" dirty="0">
              <a:latin typeface="微软雅黑" panose="020B0503020204020204" pitchFamily="34" charset="-122"/>
              <a:ea typeface="微软雅黑" panose="020B0503020204020204" pitchFamily="34" charset="-122"/>
              <a:cs typeface="Calibri" panose="020F0502020204030204" pitchFamily="34" charset="0"/>
            </a:endParaRPr>
          </a:p>
          <a:p>
            <a:pPr fontAlgn="base">
              <a:lnSpc>
                <a:spcPct val="100000"/>
              </a:lnSpc>
              <a:spcAft>
                <a:spcPct val="0"/>
              </a:spcAft>
              <a:buClr>
                <a:schemeClr val="accent2">
                  <a:lumMod val="75000"/>
                </a:schemeClr>
              </a:buClr>
              <a:buFont typeface="Wingdings" panose="05000000000000000000" pitchFamily="2" charset="2"/>
              <a:buChar char="Ø"/>
            </a:pPr>
            <a:r>
              <a:rPr lang="zh-CN" altLang="en-US" sz="1600" dirty="0">
                <a:latin typeface="Calibri" panose="020F0502020204030204" pitchFamily="34" charset="0"/>
                <a:ea typeface="微软雅黑" panose="020B0503020204020204" pitchFamily="34" charset="-122"/>
                <a:cs typeface="Calibri" panose="020F0502020204030204" pitchFamily="34" charset="0"/>
              </a:rPr>
              <a:t>其他用户共享给你的共享文件夹会被统一放在“收到的共享”节点下进行统一呈现</a:t>
            </a:r>
            <a:r>
              <a:rPr lang="zh-CN" altLang="en-US" sz="1600" dirty="0" smtClean="0">
                <a:latin typeface="Calibri" panose="020F0502020204030204" pitchFamily="34" charset="0"/>
                <a:ea typeface="微软雅黑" panose="020B0503020204020204" pitchFamily="34" charset="-122"/>
                <a:cs typeface="Calibri" panose="020F0502020204030204" pitchFamily="34" charset="0"/>
              </a:rPr>
              <a:t>。</a:t>
            </a:r>
            <a:endParaRPr lang="zh-CN" altLang="en-US" sz="1600" dirty="0"/>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28943"/>
          <a:stretch/>
        </p:blipFill>
        <p:spPr>
          <a:xfrm>
            <a:off x="6259513" y="3626154"/>
            <a:ext cx="5565600" cy="1694285"/>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3"/>
          <a:stretch>
            <a:fillRect/>
          </a:stretch>
        </p:blipFill>
        <p:spPr>
          <a:xfrm>
            <a:off x="532084" y="3626154"/>
            <a:ext cx="5329027" cy="2924742"/>
          </a:xfrm>
          <a:prstGeom prst="rect">
            <a:avLst/>
          </a:prstGeom>
        </p:spPr>
      </p:pic>
      <p:sp>
        <p:nvSpPr>
          <p:cNvPr id="8" name="页脚占位符 1"/>
          <p:cNvSpPr>
            <a:spLocks noGrp="1"/>
          </p:cNvSpPr>
          <p:nvPr/>
        </p:nvSpPr>
        <p:spPr>
          <a:xfrm>
            <a:off x="532084" y="6571277"/>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85736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十四</a:t>
            </a:r>
            <a:r>
              <a:rPr lang="zh-CN" altLang="en-US" sz="3600" b="1" dirty="0" smtClean="0">
                <a:latin typeface="微软雅黑" pitchFamily="34" charset="-122"/>
                <a:ea typeface="微软雅黑" pitchFamily="34" charset="-122"/>
                <a:cs typeface="Arial" pitchFamily="34" charset="0"/>
              </a:rPr>
              <a:t>、目录权限移交</a:t>
            </a:r>
          </a:p>
        </p:txBody>
      </p:sp>
      <p:sp>
        <p:nvSpPr>
          <p:cNvPr id="11" name="Rectangle 3"/>
          <p:cNvSpPr txBox="1">
            <a:spLocks noChangeArrowheads="1"/>
          </p:cNvSpPr>
          <p:nvPr/>
        </p:nvSpPr>
        <p:spPr bwMode="gray">
          <a:xfrm>
            <a:off x="413461" y="1288775"/>
            <a:ext cx="10395565"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a:latin typeface="微软雅黑" pitchFamily="34" charset="-122"/>
                <a:ea typeface="微软雅黑" pitchFamily="34" charset="-122"/>
              </a:rPr>
              <a:t>目录权限移交</a:t>
            </a:r>
            <a:endParaRPr lang="en-US" altLang="zh-CN" sz="1800" b="1" dirty="0">
              <a:latin typeface="微软雅黑" pitchFamily="34" charset="-122"/>
              <a:ea typeface="微软雅黑" pitchFamily="34" charset="-122"/>
            </a:endParaRPr>
          </a:p>
          <a:p>
            <a:pPr fontAlgn="base">
              <a:lnSpc>
                <a:spcPct val="100000"/>
              </a:lnSpc>
              <a:spcAft>
                <a:spcPct val="0"/>
              </a:spcAft>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登录上实云存储，点击“我的共享”，然后选择</a:t>
            </a:r>
            <a:r>
              <a:rPr lang="zh-CN" altLang="en-US" sz="1600" dirty="0">
                <a:latin typeface="微软雅黑" pitchFamily="34" charset="-122"/>
                <a:ea typeface="微软雅黑" pitchFamily="34" charset="-122"/>
              </a:rPr>
              <a:t>任意一</a:t>
            </a:r>
            <a:r>
              <a:rPr lang="zh-CN" altLang="en-US" sz="1600" dirty="0" smtClean="0">
                <a:latin typeface="微软雅黑" pitchFamily="34" charset="-122"/>
                <a:ea typeface="微软雅黑" pitchFamily="34" charset="-122"/>
              </a:rPr>
              <a:t>个目录，</a:t>
            </a:r>
            <a:r>
              <a:rPr lang="zh-CN" altLang="zh-CN" sz="1600" dirty="0">
                <a:latin typeface="微软雅黑" panose="020B0503020204020204" pitchFamily="34" charset="-122"/>
                <a:ea typeface="微软雅黑" panose="020B0503020204020204" pitchFamily="34" charset="-122"/>
                <a:cs typeface="Calibri" panose="020F0502020204030204" pitchFamily="34" charset="0"/>
              </a:rPr>
              <a:t>查看更多或者右键点击选择共享</a:t>
            </a:r>
            <a:r>
              <a:rPr lang="zh-CN" altLang="zh-CN" sz="1600" dirty="0" smtClean="0">
                <a:latin typeface="微软雅黑" panose="020B0503020204020204" pitchFamily="34" charset="-122"/>
                <a:ea typeface="微软雅黑" panose="020B0503020204020204" pitchFamily="34" charset="-122"/>
                <a:cs typeface="Calibri" panose="020F0502020204030204" pitchFamily="34" charset="0"/>
              </a:rPr>
              <a:t>移交</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smtClean="0">
                <a:latin typeface="微软雅黑" pitchFamily="34" charset="-122"/>
                <a:ea typeface="微软雅黑" pitchFamily="34" charset="-122"/>
              </a:rPr>
              <a:t>可对已共享的目录进行权限移交。</a:t>
            </a:r>
            <a:endParaRPr lang="zh-CN" altLang="en-US" sz="1600" dirty="0">
              <a:latin typeface="微软雅黑" panose="020B0503020204020204" pitchFamily="34" charset="-122"/>
              <a:ea typeface="微软雅黑" panose="020B0503020204020204" pitchFamily="34" charset="-122"/>
              <a:cs typeface="Calibri" panose="020F0502020204030204" pitchFamily="34" charset="0"/>
            </a:endParaRP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20578"/>
          <a:stretch/>
        </p:blipFill>
        <p:spPr>
          <a:xfrm>
            <a:off x="712413" y="2802965"/>
            <a:ext cx="5616000" cy="2821539"/>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470" y="2476150"/>
            <a:ext cx="3952800" cy="3475170"/>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nvSpPr>
        <p:spPr>
          <a:xfrm>
            <a:off x="532084" y="6443011"/>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67025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smtClean="0">
                <a:latin typeface="微软雅黑" pitchFamily="34" charset="-122"/>
                <a:ea typeface="微软雅黑" pitchFamily="34" charset="-122"/>
                <a:cs typeface="Arial" pitchFamily="34" charset="0"/>
              </a:rPr>
              <a:t>十五、</a:t>
            </a:r>
            <a:r>
              <a:rPr lang="zh-CN" altLang="en-US" sz="3600" b="1" dirty="0">
                <a:latin typeface="微软雅黑" pitchFamily="34" charset="-122"/>
                <a:ea typeface="微软雅黑" pitchFamily="34" charset="-122"/>
                <a:cs typeface="Arial" pitchFamily="34" charset="0"/>
              </a:rPr>
              <a:t>目录</a:t>
            </a:r>
            <a:r>
              <a:rPr lang="zh-CN" altLang="en-US" sz="3600" b="1" dirty="0" smtClean="0">
                <a:latin typeface="微软雅黑" pitchFamily="34" charset="-122"/>
                <a:ea typeface="微软雅黑" pitchFamily="34" charset="-122"/>
                <a:cs typeface="Arial" pitchFamily="34" charset="0"/>
              </a:rPr>
              <a:t>显示方式</a:t>
            </a:r>
            <a:r>
              <a:rPr lang="en-US" altLang="zh-CN" sz="3600" b="1" dirty="0" smtClean="0">
                <a:latin typeface="微软雅黑" pitchFamily="34" charset="-122"/>
                <a:ea typeface="微软雅黑" pitchFamily="34" charset="-122"/>
                <a:cs typeface="Arial" pitchFamily="34" charset="0"/>
              </a:rPr>
              <a:t>&amp;</a:t>
            </a:r>
            <a:r>
              <a:rPr lang="zh-CN" altLang="en-US" sz="3600" b="1" dirty="0" smtClean="0">
                <a:latin typeface="微软雅黑" pitchFamily="34" charset="-122"/>
                <a:ea typeface="微软雅黑" pitchFamily="34" charset="-122"/>
                <a:cs typeface="Arial" pitchFamily="34" charset="0"/>
              </a:rPr>
              <a:t>重命名</a:t>
            </a:r>
          </a:p>
        </p:txBody>
      </p:sp>
      <p:sp>
        <p:nvSpPr>
          <p:cNvPr id="12" name="Rectangle 3"/>
          <p:cNvSpPr txBox="1">
            <a:spLocks noChangeArrowheads="1"/>
          </p:cNvSpPr>
          <p:nvPr/>
        </p:nvSpPr>
        <p:spPr bwMode="gray">
          <a:xfrm>
            <a:off x="6505173" y="1018685"/>
            <a:ext cx="5523315"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a:t>
            </a: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文件夹重命名</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选择任意一个文件或目录，</a:t>
            </a:r>
            <a:r>
              <a:rPr lang="zh-CN" altLang="zh-CN" sz="1600" dirty="0">
                <a:latin typeface="微软雅黑" pitchFamily="34" charset="-122"/>
                <a:ea typeface="微软雅黑" pitchFamily="34" charset="-122"/>
              </a:rPr>
              <a:t>在</a:t>
            </a:r>
            <a:r>
              <a:rPr lang="zh-CN" altLang="en-US" sz="1600" dirty="0">
                <a:latin typeface="微软雅黑" pitchFamily="34" charset="-122"/>
                <a:ea typeface="微软雅黑" pitchFamily="34" charset="-122"/>
              </a:rPr>
              <a:t>右键</a:t>
            </a:r>
            <a:r>
              <a:rPr lang="zh-CN" altLang="zh-CN" sz="1600" dirty="0">
                <a:latin typeface="微软雅黑" pitchFamily="34" charset="-122"/>
                <a:ea typeface="微软雅黑" pitchFamily="34" charset="-122"/>
              </a:rPr>
              <a:t>菜单中点击</a:t>
            </a:r>
            <a:r>
              <a:rPr lang="zh-CN" altLang="zh-CN" sz="1600" dirty="0" smtClean="0">
                <a:latin typeface="微软雅黑" pitchFamily="34" charset="-122"/>
                <a:ea typeface="微软雅黑" pitchFamily="34" charset="-122"/>
              </a:rPr>
              <a:t>“</a:t>
            </a:r>
            <a:r>
              <a:rPr lang="zh-CN" altLang="en-US" sz="1600" dirty="0">
                <a:latin typeface="微软雅黑" pitchFamily="34" charset="-122"/>
                <a:ea typeface="微软雅黑" pitchFamily="34" charset="-122"/>
              </a:rPr>
              <a:t>重命名</a:t>
            </a:r>
            <a:r>
              <a:rPr lang="zh-CN" altLang="zh-CN" sz="1600" dirty="0" smtClean="0">
                <a:latin typeface="微软雅黑" pitchFamily="34" charset="-122"/>
                <a:ea typeface="微软雅黑" pitchFamily="34" charset="-122"/>
              </a:rPr>
              <a:t>”，用户可以</a:t>
            </a:r>
            <a:r>
              <a:rPr lang="zh-CN" altLang="en-US" sz="1600" dirty="0" smtClean="0">
                <a:latin typeface="微软雅黑" pitchFamily="34" charset="-122"/>
                <a:ea typeface="微软雅黑" pitchFamily="34" charset="-122"/>
              </a:rPr>
              <a:t>根据需要修改文件名。</a:t>
            </a:r>
            <a:endParaRPr lang="zh-CN" altLang="en-US" sz="1600" dirty="0">
              <a:latin typeface="微软雅黑" pitchFamily="34" charset="-122"/>
              <a:ea typeface="微软雅黑" pitchFamily="34" charset="-122"/>
            </a:endParaRPr>
          </a:p>
        </p:txBody>
      </p:sp>
      <p:sp>
        <p:nvSpPr>
          <p:cNvPr id="9" name="Rectangle 3"/>
          <p:cNvSpPr txBox="1">
            <a:spLocks noChangeArrowheads="1"/>
          </p:cNvSpPr>
          <p:nvPr/>
        </p:nvSpPr>
        <p:spPr bwMode="gray">
          <a:xfrm>
            <a:off x="622300" y="1018685"/>
            <a:ext cx="5523315"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a:t>
            </a: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文件夹夹显示方式</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点击操作区菜单栏后面的显示方式切换按钮，即可切换目录内文件的显示方式，可在列表显示和缩略图显示间切换。</a:t>
            </a:r>
            <a:endParaRPr lang="zh-CN" altLang="en-US" sz="1600" dirty="0">
              <a:latin typeface="微软雅黑" pitchFamily="34" charset="-122"/>
              <a:ea typeface="微软雅黑" pitchFamily="34" charset="-122"/>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28700"/>
          <a:stretch/>
        </p:blipFill>
        <p:spPr>
          <a:xfrm>
            <a:off x="622300" y="3548417"/>
            <a:ext cx="5616000" cy="1669475"/>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217" y="2423705"/>
            <a:ext cx="4467225" cy="3629025"/>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nvSpPr>
        <p:spPr>
          <a:xfrm>
            <a:off x="532084" y="6443011"/>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51671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smtClean="0">
                <a:latin typeface="微软雅黑" pitchFamily="34" charset="-122"/>
                <a:ea typeface="微软雅黑" pitchFamily="34" charset="-122"/>
                <a:cs typeface="Arial" pitchFamily="34" charset="0"/>
              </a:rPr>
              <a:t>十六、目录本地同步</a:t>
            </a:r>
          </a:p>
        </p:txBody>
      </p:sp>
      <p:sp>
        <p:nvSpPr>
          <p:cNvPr id="11" name="Rectangle 3"/>
          <p:cNvSpPr txBox="1">
            <a:spLocks noChangeArrowheads="1"/>
          </p:cNvSpPr>
          <p:nvPr/>
        </p:nvSpPr>
        <p:spPr bwMode="gray">
          <a:xfrm>
            <a:off x="413461" y="1988056"/>
            <a:ext cx="5825413"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创建本地同步</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登录上实云存储，</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点击“本地同步”</a:t>
            </a: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，然后点击</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“创建一个同步盘”。在目前已经建立的云端文件夹中，点击浏览，选择一个要进行同步的云端文件夹；在</a:t>
            </a: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本地文件夹中</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，点击浏览，选择一个要进行同步的本机</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PC</a:t>
            </a: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文件夹；</a:t>
            </a:r>
            <a:endParaRPr lang="en-US" altLang="zh-CN" sz="1400" dirty="0" smtClean="0">
              <a:latin typeface="微软雅黑" panose="020B0503020204020204" pitchFamily="34" charset="-122"/>
              <a:ea typeface="微软雅黑" panose="020B0503020204020204" pitchFamily="34" charset="-122"/>
              <a:cs typeface="Calibri" panose="020F0502020204030204" pitchFamily="34" charset="0"/>
            </a:endParaRPr>
          </a:p>
          <a:p>
            <a:pPr>
              <a:lnSpc>
                <a:spcPct val="100000"/>
              </a:lnSpc>
              <a:buClr>
                <a:schemeClr val="accent2">
                  <a:lumMod val="75000"/>
                </a:schemeClr>
              </a:buClr>
              <a:buFont typeface="Wingdings" panose="05000000000000000000" pitchFamily="2" charset="2"/>
              <a:buChar char="Ø"/>
            </a:pP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可</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对同步类型进行</a:t>
            </a:r>
            <a:r>
              <a:rPr lang="zh-CN" altLang="en-US" sz="1400" dirty="0" smtClean="0">
                <a:latin typeface="微软雅黑" panose="020B0503020204020204" pitchFamily="34" charset="-122"/>
                <a:ea typeface="微软雅黑" panose="020B0503020204020204" pitchFamily="34" charset="-122"/>
                <a:cs typeface="Calibri" panose="020F0502020204030204" pitchFamily="34" charset="0"/>
              </a:rPr>
              <a:t>选择：</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1</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、双向同步；</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2</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、单向上传；</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3</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、单向下载 。 </a:t>
            </a:r>
          </a:p>
        </p:txBody>
      </p:sp>
      <p:sp>
        <p:nvSpPr>
          <p:cNvPr id="7" name="Rectangle 3"/>
          <p:cNvSpPr txBox="1">
            <a:spLocks noChangeArrowheads="1"/>
          </p:cNvSpPr>
          <p:nvPr/>
        </p:nvSpPr>
        <p:spPr bwMode="gray">
          <a:xfrm>
            <a:off x="413462" y="900622"/>
            <a:ext cx="11487386"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a:latin typeface="微软雅黑" pitchFamily="34" charset="-122"/>
                <a:ea typeface="微软雅黑" pitchFamily="34" charset="-122"/>
              </a:rPr>
              <a:t>概念</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本地</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同步的作用是将数据在多平台同步更新，客户端会把文件</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及目录和服务器自动</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同步，保持终端数据的一致性，并保证文件是最新状态。可以省略每次上传</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下载的繁琐步骤，只要客户端在登录状态，所有更新操作都会自动同步，省时省力。</a:t>
            </a:r>
          </a:p>
        </p:txBody>
      </p:sp>
      <p:sp>
        <p:nvSpPr>
          <p:cNvPr id="12" name="椭圆 11"/>
          <p:cNvSpPr/>
          <p:nvPr/>
        </p:nvSpPr>
        <p:spPr>
          <a:xfrm>
            <a:off x="789698" y="5249653"/>
            <a:ext cx="697908" cy="227664"/>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666084" y="4411198"/>
            <a:ext cx="1013533" cy="409430"/>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867870" y="4376467"/>
            <a:ext cx="1230172" cy="409430"/>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867870" y="4820628"/>
            <a:ext cx="1230172" cy="409430"/>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094988" y="5353224"/>
            <a:ext cx="2462357" cy="589160"/>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3"/>
          <p:cNvSpPr txBox="1">
            <a:spLocks noChangeArrowheads="1"/>
          </p:cNvSpPr>
          <p:nvPr/>
        </p:nvSpPr>
        <p:spPr bwMode="gray">
          <a:xfrm>
            <a:off x="6363412" y="1988056"/>
            <a:ext cx="5825413"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设置本地同步名称</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点击“下一步”，为该同步盘设置名称，然后点击当点击“完成”，同步盘设置</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完成。可并行设置多个同步盘；</a:t>
            </a:r>
            <a:endParaRPr lang="en-US" altLang="zh-CN" sz="1600" dirty="0" smtClean="0">
              <a:latin typeface="微软雅黑" panose="020B0503020204020204" pitchFamily="34" charset="-122"/>
              <a:ea typeface="微软雅黑" panose="020B0503020204020204" pitchFamily="34" charset="-122"/>
              <a:cs typeface="Calibri" panose="020F0502020204030204" pitchFamily="34" charset="0"/>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如</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需对同步的触发时间和过滤条件进行设置，可点击左下方“高级设置”按钮进入配置窗口。 </a:t>
            </a:r>
            <a:endParaRPr lang="zh-CN" altLang="en-US" sz="16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17" name="椭圆 16"/>
          <p:cNvSpPr/>
          <p:nvPr/>
        </p:nvSpPr>
        <p:spPr>
          <a:xfrm>
            <a:off x="7693380" y="6061097"/>
            <a:ext cx="686350" cy="255379"/>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617713" y="6058659"/>
            <a:ext cx="686350" cy="255379"/>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18633"/>
          <a:stretch/>
        </p:blipFill>
        <p:spPr>
          <a:xfrm>
            <a:off x="789966" y="3924665"/>
            <a:ext cx="5072400" cy="2579548"/>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12737"/>
          <a:stretch/>
        </p:blipFill>
        <p:spPr>
          <a:xfrm>
            <a:off x="6668273" y="3998794"/>
            <a:ext cx="5119200" cy="2797912"/>
          </a:xfrm>
          <a:prstGeom prst="rect">
            <a:avLst/>
          </a:prstGeom>
          <a:ln>
            <a:noFill/>
          </a:ln>
          <a:effectLst>
            <a:outerShdw blurRad="292100" dist="139700" dir="2700000" algn="tl" rotWithShape="0">
              <a:srgbClr val="333333">
                <a:alpha val="65000"/>
              </a:srgbClr>
            </a:outerShdw>
          </a:effectLst>
        </p:spPr>
      </p:pic>
      <p:sp>
        <p:nvSpPr>
          <p:cNvPr id="19"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20627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十六、目录本地同步</a:t>
            </a:r>
          </a:p>
        </p:txBody>
      </p:sp>
      <p:sp>
        <p:nvSpPr>
          <p:cNvPr id="12" name="Rectangle 3"/>
          <p:cNvSpPr txBox="1">
            <a:spLocks noChangeArrowheads="1"/>
          </p:cNvSpPr>
          <p:nvPr/>
        </p:nvSpPr>
        <p:spPr bwMode="gray">
          <a:xfrm>
            <a:off x="6505173" y="1018685"/>
            <a:ext cx="5523315"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同步文件过滤</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在本地同步的高级设置窗口，可对</a:t>
            </a:r>
            <a:r>
              <a:rPr lang="zh-CN" altLang="en-US" sz="1600" dirty="0" smtClean="0">
                <a:latin typeface="微软雅黑" pitchFamily="34" charset="-122"/>
                <a:ea typeface="微软雅黑" pitchFamily="34" charset="-122"/>
              </a:rPr>
              <a:t>同步的文件类型和大小设置过滤条件，可配置那些类型的文件允许</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不允许同步，可配置同步文件大小区间。</a:t>
            </a:r>
            <a:endParaRPr lang="zh-CN" altLang="en-US" sz="1600" dirty="0">
              <a:latin typeface="微软雅黑" pitchFamily="34" charset="-122"/>
              <a:ea typeface="微软雅黑" pitchFamily="34" charset="-122"/>
            </a:endParaRPr>
          </a:p>
        </p:txBody>
      </p:sp>
      <p:sp>
        <p:nvSpPr>
          <p:cNvPr id="9" name="Rectangle 3"/>
          <p:cNvSpPr txBox="1">
            <a:spLocks noChangeArrowheads="1"/>
          </p:cNvSpPr>
          <p:nvPr/>
        </p:nvSpPr>
        <p:spPr bwMode="gray">
          <a:xfrm>
            <a:off x="622300" y="1018685"/>
            <a:ext cx="5523315"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同步时间计划</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在本地同步的高级设置窗口，可对同步的触发时间点进行设置，配置选项有三种：自动同步；定时同步；手动同步。</a:t>
            </a:r>
            <a:endParaRPr lang="zh-CN" altLang="en-US" sz="1600" dirty="0">
              <a:latin typeface="微软雅黑" pitchFamily="34" charset="-122"/>
              <a:ea typeface="微软雅黑" pitchFamily="34" charset="-122"/>
            </a:endParaRPr>
          </a:p>
        </p:txBody>
      </p:sp>
      <p:sp>
        <p:nvSpPr>
          <p:cNvPr id="15" name="椭圆 14"/>
          <p:cNvSpPr/>
          <p:nvPr/>
        </p:nvSpPr>
        <p:spPr>
          <a:xfrm flipV="1">
            <a:off x="6606124" y="3131512"/>
            <a:ext cx="2023879" cy="867282"/>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50" y="2290566"/>
            <a:ext cx="5067300" cy="3829050"/>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124" y="2290566"/>
            <a:ext cx="5076825" cy="3829050"/>
          </a:xfrm>
          <a:prstGeom prst="rect">
            <a:avLst/>
          </a:prstGeom>
          <a:ln>
            <a:noFill/>
          </a:ln>
          <a:effectLst>
            <a:outerShdw blurRad="292100" dist="139700" dir="2700000" algn="tl" rotWithShape="0">
              <a:srgbClr val="333333">
                <a:alpha val="65000"/>
              </a:srgbClr>
            </a:outerShdw>
          </a:effectLst>
        </p:spPr>
      </p:pic>
      <p:sp>
        <p:nvSpPr>
          <p:cNvPr id="10"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238250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十六、目录本地同步</a:t>
            </a:r>
          </a:p>
        </p:txBody>
      </p:sp>
      <p:sp>
        <p:nvSpPr>
          <p:cNvPr id="12" name="Rectangle 3"/>
          <p:cNvSpPr txBox="1">
            <a:spLocks noChangeArrowheads="1"/>
          </p:cNvSpPr>
          <p:nvPr/>
        </p:nvSpPr>
        <p:spPr bwMode="gray">
          <a:xfrm>
            <a:off x="656683" y="1018685"/>
            <a:ext cx="5523315"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本地同步相关操作</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点击一个本地同步，双击要进行同步的云端文件夹，系统会自动跳转至与之相对应的</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PC</a:t>
            </a:r>
            <a:r>
              <a:rPr lang="zh-CN" altLang="en-US" sz="1600" dirty="0">
                <a:latin typeface="微软雅黑" panose="020B0503020204020204" pitchFamily="34" charset="-122"/>
                <a:ea typeface="微软雅黑" panose="020B0503020204020204" pitchFamily="34" charset="-122"/>
                <a:cs typeface="Calibri" panose="020F0502020204030204" pitchFamily="34" charset="0"/>
              </a:rPr>
              <a:t>本地</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文件夹；</a:t>
            </a:r>
            <a:endParaRPr lang="zh-CN" altLang="en-US" sz="1600" dirty="0">
              <a:latin typeface="微软雅黑" panose="020B0503020204020204" pitchFamily="34" charset="-122"/>
              <a:ea typeface="微软雅黑" panose="020B0503020204020204" pitchFamily="34" charset="-122"/>
              <a:cs typeface="Calibri" panose="020F0502020204030204" pitchFamily="34" charset="0"/>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Calibri" panose="020F0502020204030204" pitchFamily="34" charset="0"/>
              </a:rPr>
              <a:t>当出现选错文件等情况时，可以点击上方的暂停及删除，调整上传进度，调整完成后，再点击开始按钮即</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可；</a:t>
            </a:r>
            <a:endParaRPr lang="en-US" altLang="zh-CN" sz="1600" dirty="0" smtClean="0">
              <a:latin typeface="微软雅黑" panose="020B0503020204020204" pitchFamily="34" charset="-122"/>
              <a:ea typeface="微软雅黑" panose="020B0503020204020204" pitchFamily="34" charset="-122"/>
              <a:cs typeface="Calibri" panose="020F0502020204030204" pitchFamily="34" charset="0"/>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点击同步详情按钮，可以查看同步日志。</a:t>
            </a:r>
            <a:endParaRPr lang="zh-CN" altLang="en-US" sz="1600" dirty="0">
              <a:latin typeface="微软雅黑" panose="020B0503020204020204" pitchFamily="34" charset="-122"/>
              <a:ea typeface="微软雅黑" panose="020B0503020204020204" pitchFamily="34" charset="-122"/>
              <a:cs typeface="Calibri" panose="020F0502020204030204" pitchFamily="34" charset="0"/>
            </a:endParaRPr>
          </a:p>
        </p:txBody>
      </p:sp>
      <p:sp>
        <p:nvSpPr>
          <p:cNvPr id="9" name="Rectangle 3"/>
          <p:cNvSpPr txBox="1">
            <a:spLocks noChangeArrowheads="1"/>
          </p:cNvSpPr>
          <p:nvPr/>
        </p:nvSpPr>
        <p:spPr bwMode="gray">
          <a:xfrm>
            <a:off x="6526213" y="1050223"/>
            <a:ext cx="5523315"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同步状态</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同步盘的上传状态分为三种，分别为以下标志： </a:t>
            </a:r>
          </a:p>
          <a:p>
            <a:pPr marL="0" indent="0">
              <a:lnSpc>
                <a:spcPct val="100000"/>
              </a:lnSpc>
              <a:buClr>
                <a:schemeClr val="accent2">
                  <a:lumMod val="75000"/>
                </a:schemeClr>
              </a:buClr>
              <a:buNone/>
            </a:pP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   左：更新完成；中：正在更新；右：暂停更新 。</a:t>
            </a:r>
            <a:endParaRPr lang="zh-CN" altLang="en-US" sz="1600" dirty="0">
              <a:latin typeface="微软雅黑" panose="020B0503020204020204" pitchFamily="34" charset="-122"/>
              <a:ea typeface="微软雅黑" panose="020B0503020204020204" pitchFamily="34" charset="-122"/>
              <a:cs typeface="Calibri" panose="020F0502020204030204" pitchFamily="34" charset="0"/>
            </a:endParaRPr>
          </a:p>
        </p:txBody>
      </p:sp>
      <p:pic>
        <p:nvPicPr>
          <p:cNvPr id="4" name="图片 3"/>
          <p:cNvPicPr>
            <a:picLocks noChangeAspect="1"/>
          </p:cNvPicPr>
          <p:nvPr/>
        </p:nvPicPr>
        <p:blipFill>
          <a:blip r:embed="rId2">
            <a:clrChange>
              <a:clrFrom>
                <a:srgbClr val="F9F9F9"/>
              </a:clrFrom>
              <a:clrTo>
                <a:srgbClr val="F9F9F9">
                  <a:alpha val="0"/>
                </a:srgbClr>
              </a:clrTo>
            </a:clrChange>
          </a:blip>
          <a:stretch>
            <a:fillRect/>
          </a:stretch>
        </p:blipFill>
        <p:spPr>
          <a:xfrm>
            <a:off x="7029723" y="2146119"/>
            <a:ext cx="3672345" cy="1233163"/>
          </a:xfrm>
          <a:prstGeom prst="rect">
            <a:avLst/>
          </a:prstGeom>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11407"/>
          <a:stretch/>
        </p:blipFill>
        <p:spPr>
          <a:xfrm>
            <a:off x="733500" y="3316406"/>
            <a:ext cx="5659200" cy="3157546"/>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23275"/>
          <a:stretch/>
        </p:blipFill>
        <p:spPr>
          <a:xfrm>
            <a:off x="7567797" y="3657600"/>
            <a:ext cx="2679699" cy="1242946"/>
          </a:xfrm>
          <a:prstGeom prst="rect">
            <a:avLst/>
          </a:prstGeom>
          <a:ln>
            <a:noFill/>
          </a:ln>
          <a:effectLst>
            <a:outerShdw blurRad="292100" dist="139700" dir="2700000" algn="tl" rotWithShape="0">
              <a:srgbClr val="333333">
                <a:alpha val="65000"/>
              </a:srgbClr>
            </a:outerShdw>
          </a:effectLst>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t="20157"/>
          <a:stretch/>
        </p:blipFill>
        <p:spPr>
          <a:xfrm>
            <a:off x="7535361" y="5180496"/>
            <a:ext cx="2712135" cy="1293456"/>
          </a:xfrm>
          <a:prstGeom prst="rect">
            <a:avLst/>
          </a:prstGeom>
          <a:ln>
            <a:noFill/>
          </a:ln>
          <a:effectLst>
            <a:outerShdw blurRad="292100" dist="139700" dir="2700000" algn="tl" rotWithShape="0">
              <a:srgbClr val="333333">
                <a:alpha val="65000"/>
              </a:srgbClr>
            </a:outerShdw>
          </a:effectLst>
        </p:spPr>
      </p:pic>
      <p:sp>
        <p:nvSpPr>
          <p:cNvPr id="11"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92679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8"/>
          <p:cNvGrpSpPr>
            <a:grpSpLocks/>
          </p:cNvGrpSpPr>
          <p:nvPr/>
        </p:nvGrpSpPr>
        <p:grpSpPr bwMode="auto">
          <a:xfrm>
            <a:off x="4896846" y="2831353"/>
            <a:ext cx="5145088" cy="609600"/>
            <a:chOff x="720" y="1392"/>
            <a:chExt cx="4058" cy="480"/>
          </a:xfrm>
        </p:grpSpPr>
        <p:sp>
          <p:nvSpPr>
            <p:cNvPr id="8" name="AutoShape 59"/>
            <p:cNvSpPr>
              <a:spLocks noChangeArrowheads="1"/>
            </p:cNvSpPr>
            <p:nvPr/>
          </p:nvSpPr>
          <p:spPr bwMode="gray">
            <a:xfrm>
              <a:off x="720" y="1392"/>
              <a:ext cx="4058" cy="480"/>
            </a:xfrm>
            <a:prstGeom prst="roundRect">
              <a:avLst>
                <a:gd name="adj" fmla="val 17509"/>
              </a:avLst>
            </a:prstGeom>
            <a:gradFill rotWithShape="1">
              <a:gsLst>
                <a:gs pos="0">
                  <a:srgbClr val="FFC319"/>
                </a:gs>
                <a:gs pos="50000">
                  <a:srgbClr val="FFC319">
                    <a:gamma/>
                    <a:shade val="92157"/>
                    <a:invGamma/>
                  </a:srgbClr>
                </a:gs>
                <a:gs pos="100000">
                  <a:srgbClr val="FFC319"/>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9" name="Group 60"/>
            <p:cNvGrpSpPr>
              <a:grpSpLocks/>
            </p:cNvGrpSpPr>
            <p:nvPr/>
          </p:nvGrpSpPr>
          <p:grpSpPr bwMode="auto">
            <a:xfrm>
              <a:off x="730" y="1407"/>
              <a:ext cx="4043" cy="444"/>
              <a:chOff x="744" y="1407"/>
              <a:chExt cx="3988" cy="444"/>
            </a:xfrm>
          </p:grpSpPr>
          <p:sp>
            <p:nvSpPr>
              <p:cNvPr id="10" name="AutoShape 61"/>
              <p:cNvSpPr>
                <a:spLocks noChangeArrowheads="1"/>
              </p:cNvSpPr>
              <p:nvPr/>
            </p:nvSpPr>
            <p:spPr bwMode="gray">
              <a:xfrm>
                <a:off x="744" y="1736"/>
                <a:ext cx="3988" cy="115"/>
              </a:xfrm>
              <a:prstGeom prst="roundRect">
                <a:avLst>
                  <a:gd name="adj" fmla="val 50000"/>
                </a:avLst>
              </a:prstGeom>
              <a:gradFill rotWithShape="1">
                <a:gsLst>
                  <a:gs pos="0">
                    <a:srgbClr val="FFC319">
                      <a:alpha val="0"/>
                    </a:srgbClr>
                  </a:gs>
                  <a:gs pos="100000">
                    <a:srgbClr val="FFC319">
                      <a:gamma/>
                      <a:tint val="0"/>
                      <a:invGamma/>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11" name="AutoShape 62"/>
              <p:cNvSpPr>
                <a:spLocks noChangeArrowheads="1"/>
              </p:cNvSpPr>
              <p:nvPr/>
            </p:nvSpPr>
            <p:spPr bwMode="gray">
              <a:xfrm>
                <a:off x="744" y="1407"/>
                <a:ext cx="3988" cy="115"/>
              </a:xfrm>
              <a:prstGeom prst="roundRect">
                <a:avLst>
                  <a:gd name="adj" fmla="val 50000"/>
                </a:avLst>
              </a:prstGeom>
              <a:gradFill rotWithShape="1">
                <a:gsLst>
                  <a:gs pos="0">
                    <a:srgbClr val="FFC319">
                      <a:gamma/>
                      <a:tint val="0"/>
                      <a:invGamma/>
                    </a:srgbClr>
                  </a:gs>
                  <a:gs pos="100000">
                    <a:srgbClr val="FFC319">
                      <a:alpha val="0"/>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grpSp>
        <p:nvGrpSpPr>
          <p:cNvPr id="12" name="Group 63"/>
          <p:cNvGrpSpPr>
            <a:grpSpLocks/>
          </p:cNvGrpSpPr>
          <p:nvPr/>
        </p:nvGrpSpPr>
        <p:grpSpPr bwMode="auto">
          <a:xfrm>
            <a:off x="4896846" y="3598115"/>
            <a:ext cx="5145088" cy="609600"/>
            <a:chOff x="720" y="1392"/>
            <a:chExt cx="4058" cy="480"/>
          </a:xfrm>
        </p:grpSpPr>
        <p:sp>
          <p:nvSpPr>
            <p:cNvPr id="13" name="AutoShape 64"/>
            <p:cNvSpPr>
              <a:spLocks noChangeArrowheads="1"/>
            </p:cNvSpPr>
            <p:nvPr/>
          </p:nvSpPr>
          <p:spPr bwMode="gray">
            <a:xfrm>
              <a:off x="720" y="1392"/>
              <a:ext cx="4058" cy="480"/>
            </a:xfrm>
            <a:prstGeom prst="roundRect">
              <a:avLst>
                <a:gd name="adj" fmla="val 17509"/>
              </a:avLst>
            </a:prstGeom>
            <a:gradFill rotWithShape="1">
              <a:gsLst>
                <a:gs pos="0">
                  <a:srgbClr val="A8D02A"/>
                </a:gs>
                <a:gs pos="50000">
                  <a:srgbClr val="A8D02A">
                    <a:gamma/>
                    <a:shade val="92157"/>
                    <a:invGamma/>
                  </a:srgbClr>
                </a:gs>
                <a:gs pos="100000">
                  <a:srgbClr val="A8D02A"/>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14" name="Group 65"/>
            <p:cNvGrpSpPr>
              <a:grpSpLocks/>
            </p:cNvGrpSpPr>
            <p:nvPr/>
          </p:nvGrpSpPr>
          <p:grpSpPr bwMode="auto">
            <a:xfrm>
              <a:off x="730" y="1407"/>
              <a:ext cx="4043" cy="444"/>
              <a:chOff x="744" y="1407"/>
              <a:chExt cx="3988" cy="444"/>
            </a:xfrm>
          </p:grpSpPr>
          <p:sp>
            <p:nvSpPr>
              <p:cNvPr id="15" name="AutoShape 66"/>
              <p:cNvSpPr>
                <a:spLocks noChangeArrowheads="1"/>
              </p:cNvSpPr>
              <p:nvPr/>
            </p:nvSpPr>
            <p:spPr bwMode="gray">
              <a:xfrm>
                <a:off x="744" y="1736"/>
                <a:ext cx="3988" cy="115"/>
              </a:xfrm>
              <a:prstGeom prst="roundRect">
                <a:avLst>
                  <a:gd name="adj" fmla="val 50000"/>
                </a:avLst>
              </a:prstGeom>
              <a:gradFill rotWithShape="1">
                <a:gsLst>
                  <a:gs pos="0">
                    <a:srgbClr val="A8D02A">
                      <a:alpha val="0"/>
                    </a:srgbClr>
                  </a:gs>
                  <a:gs pos="100000">
                    <a:srgbClr val="A8D02A">
                      <a:gamma/>
                      <a:tint val="0"/>
                      <a:invGamma/>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16" name="AutoShape 67"/>
              <p:cNvSpPr>
                <a:spLocks noChangeArrowheads="1"/>
              </p:cNvSpPr>
              <p:nvPr/>
            </p:nvSpPr>
            <p:spPr bwMode="gray">
              <a:xfrm>
                <a:off x="744" y="1407"/>
                <a:ext cx="3988" cy="115"/>
              </a:xfrm>
              <a:prstGeom prst="roundRect">
                <a:avLst>
                  <a:gd name="adj" fmla="val 50000"/>
                </a:avLst>
              </a:prstGeom>
              <a:gradFill rotWithShape="1">
                <a:gsLst>
                  <a:gs pos="0">
                    <a:srgbClr val="A8D02A">
                      <a:gamma/>
                      <a:tint val="0"/>
                      <a:invGamma/>
                    </a:srgbClr>
                  </a:gs>
                  <a:gs pos="100000">
                    <a:srgbClr val="A8D02A">
                      <a:alpha val="0"/>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grpSp>
        <p:nvGrpSpPr>
          <p:cNvPr id="17" name="Group 73"/>
          <p:cNvGrpSpPr>
            <a:grpSpLocks/>
          </p:cNvGrpSpPr>
          <p:nvPr/>
        </p:nvGrpSpPr>
        <p:grpSpPr bwMode="auto">
          <a:xfrm>
            <a:off x="4896846" y="2067765"/>
            <a:ext cx="5145088" cy="609600"/>
            <a:chOff x="720" y="1392"/>
            <a:chExt cx="4058" cy="480"/>
          </a:xfrm>
        </p:grpSpPr>
        <p:sp>
          <p:nvSpPr>
            <p:cNvPr id="18" name="AutoShape 74"/>
            <p:cNvSpPr>
              <a:spLocks noChangeArrowheads="1"/>
            </p:cNvSpPr>
            <p:nvPr/>
          </p:nvSpPr>
          <p:spPr bwMode="gray">
            <a:xfrm>
              <a:off x="720" y="1392"/>
              <a:ext cx="4058" cy="480"/>
            </a:xfrm>
            <a:prstGeom prst="roundRect">
              <a:avLst>
                <a:gd name="adj" fmla="val 17509"/>
              </a:avLst>
            </a:prstGeom>
            <a:gradFill rotWithShape="1">
              <a:gsLst>
                <a:gs pos="0">
                  <a:srgbClr val="FF6161"/>
                </a:gs>
                <a:gs pos="50000">
                  <a:srgbClr val="FF6161">
                    <a:gamma/>
                    <a:shade val="92157"/>
                    <a:invGamma/>
                  </a:srgbClr>
                </a:gs>
                <a:gs pos="100000">
                  <a:srgbClr val="FF616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19" name="Group 75"/>
            <p:cNvGrpSpPr>
              <a:grpSpLocks/>
            </p:cNvGrpSpPr>
            <p:nvPr/>
          </p:nvGrpSpPr>
          <p:grpSpPr bwMode="auto">
            <a:xfrm>
              <a:off x="730" y="1407"/>
              <a:ext cx="4043" cy="444"/>
              <a:chOff x="744" y="1407"/>
              <a:chExt cx="3988" cy="444"/>
            </a:xfrm>
          </p:grpSpPr>
          <p:sp>
            <p:nvSpPr>
              <p:cNvPr id="20" name="AutoShape 76"/>
              <p:cNvSpPr>
                <a:spLocks noChangeArrowheads="1"/>
              </p:cNvSpPr>
              <p:nvPr/>
            </p:nvSpPr>
            <p:spPr bwMode="gray">
              <a:xfrm>
                <a:off x="744" y="1736"/>
                <a:ext cx="3988" cy="115"/>
              </a:xfrm>
              <a:prstGeom prst="roundRect">
                <a:avLst>
                  <a:gd name="adj" fmla="val 50000"/>
                </a:avLst>
              </a:prstGeom>
              <a:gradFill rotWithShape="1">
                <a:gsLst>
                  <a:gs pos="0">
                    <a:srgbClr val="FF6161">
                      <a:alpha val="0"/>
                    </a:srgbClr>
                  </a:gs>
                  <a:gs pos="100000">
                    <a:srgbClr val="FF6161">
                      <a:gamma/>
                      <a:tint val="0"/>
                      <a:invGamma/>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21" name="AutoShape 77"/>
              <p:cNvSpPr>
                <a:spLocks noChangeArrowheads="1"/>
              </p:cNvSpPr>
              <p:nvPr/>
            </p:nvSpPr>
            <p:spPr bwMode="gray">
              <a:xfrm>
                <a:off x="744" y="1407"/>
                <a:ext cx="3988" cy="115"/>
              </a:xfrm>
              <a:prstGeom prst="roundRect">
                <a:avLst>
                  <a:gd name="adj" fmla="val 50000"/>
                </a:avLst>
              </a:prstGeom>
              <a:gradFill rotWithShape="1">
                <a:gsLst>
                  <a:gs pos="0">
                    <a:srgbClr val="FF6161">
                      <a:gamma/>
                      <a:tint val="0"/>
                      <a:invGamma/>
                    </a:srgbClr>
                  </a:gs>
                  <a:gs pos="100000">
                    <a:srgbClr val="FF6161">
                      <a:alpha val="0"/>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sp>
        <p:nvSpPr>
          <p:cNvPr id="22" name="Text Box 78"/>
          <p:cNvSpPr txBox="1">
            <a:spLocks noChangeArrowheads="1"/>
          </p:cNvSpPr>
          <p:nvPr/>
        </p:nvSpPr>
        <p:spPr bwMode="white">
          <a:xfrm>
            <a:off x="5504859" y="3691778"/>
            <a:ext cx="4362472" cy="415498"/>
          </a:xfrm>
          <a:prstGeom prst="rect">
            <a:avLst/>
          </a:prstGeom>
          <a:noFill/>
          <a:ln w="9525">
            <a:noFill/>
            <a:miter lim="800000"/>
            <a:headEnd/>
            <a:tailEnd/>
          </a:ln>
        </p:spPr>
        <p:txBody>
          <a:bodyPr wrap="square">
            <a:spAutoFit/>
          </a:bodyPr>
          <a:lstStyle/>
          <a:p>
            <a:pPr marL="457200" indent="-457200">
              <a:spcBef>
                <a:spcPct val="50000"/>
              </a:spcBef>
              <a:buClr>
                <a:srgbClr val="000000"/>
              </a:buClr>
              <a:defRPr/>
            </a:pPr>
            <a:r>
              <a:rPr lang="en-US" altLang="zh-CN" sz="2100" b="1" kern="0" spc="300" dirty="0" smtClean="0">
                <a:solidFill>
                  <a:schemeClr val="bg1"/>
                </a:solidFill>
                <a:latin typeface="微软雅黑" pitchFamily="34" charset="-122"/>
                <a:ea typeface="微软雅黑" pitchFamily="34" charset="-122"/>
              </a:rPr>
              <a:t>WEB</a:t>
            </a:r>
            <a:r>
              <a:rPr lang="zh-CN" altLang="en-US" sz="2100" b="1" kern="0" spc="300" dirty="0" smtClean="0">
                <a:solidFill>
                  <a:schemeClr val="bg1"/>
                </a:solidFill>
                <a:latin typeface="微软雅黑" pitchFamily="34" charset="-122"/>
                <a:ea typeface="微软雅黑" pitchFamily="34" charset="-122"/>
              </a:rPr>
              <a:t>端操作方法</a:t>
            </a:r>
            <a:endParaRPr lang="en-US" altLang="zh-CN" sz="2100" b="1" kern="0" spc="300" dirty="0">
              <a:solidFill>
                <a:schemeClr val="bg1"/>
              </a:solidFill>
              <a:latin typeface="微软雅黑" pitchFamily="34" charset="-122"/>
              <a:ea typeface="微软雅黑" pitchFamily="34" charset="-122"/>
            </a:endParaRPr>
          </a:p>
        </p:txBody>
      </p:sp>
      <p:sp>
        <p:nvSpPr>
          <p:cNvPr id="23" name="Text Box 80"/>
          <p:cNvSpPr txBox="1">
            <a:spLocks noChangeArrowheads="1"/>
          </p:cNvSpPr>
          <p:nvPr/>
        </p:nvSpPr>
        <p:spPr bwMode="white">
          <a:xfrm>
            <a:off x="5504859" y="2915490"/>
            <a:ext cx="4681538" cy="415925"/>
          </a:xfrm>
          <a:prstGeom prst="rect">
            <a:avLst/>
          </a:prstGeom>
          <a:noFill/>
          <a:ln w="9525">
            <a:noFill/>
            <a:miter lim="800000"/>
            <a:headEnd/>
            <a:tailEnd/>
          </a:ln>
        </p:spPr>
        <p:txBody>
          <a:bodyPr>
            <a:spAutoFit/>
          </a:bodyPr>
          <a:lstStyle/>
          <a:p>
            <a:pPr marL="457200" indent="-457200">
              <a:spcBef>
                <a:spcPct val="50000"/>
              </a:spcBef>
              <a:buClr>
                <a:srgbClr val="000000"/>
              </a:buClr>
              <a:defRPr/>
            </a:pPr>
            <a:r>
              <a:rPr lang="zh-CN" altLang="en-US" sz="2100" b="1" kern="0" dirty="0" smtClean="0">
                <a:latin typeface="微软雅黑" pitchFamily="34" charset="-122"/>
                <a:ea typeface="微软雅黑" pitchFamily="34" charset="-122"/>
              </a:rPr>
              <a:t>文件</a:t>
            </a:r>
            <a:r>
              <a:rPr lang="en-US" altLang="zh-CN" sz="2100" b="1" kern="0" dirty="0" smtClean="0">
                <a:latin typeface="微软雅黑" pitchFamily="34" charset="-122"/>
                <a:ea typeface="微软雅黑" pitchFamily="34" charset="-122"/>
              </a:rPr>
              <a:t>/</a:t>
            </a:r>
            <a:r>
              <a:rPr lang="zh-CN" altLang="en-US" sz="2100" b="1" kern="0" dirty="0" smtClean="0">
                <a:latin typeface="微软雅黑" pitchFamily="34" charset="-122"/>
                <a:ea typeface="微软雅黑" pitchFamily="34" charset="-122"/>
              </a:rPr>
              <a:t>目录操作方法</a:t>
            </a:r>
            <a:endParaRPr lang="en-US" altLang="zh-CN" sz="2100" b="1" kern="0" dirty="0">
              <a:latin typeface="微软雅黑" pitchFamily="34" charset="-122"/>
              <a:ea typeface="微软雅黑" pitchFamily="34" charset="-122"/>
            </a:endParaRPr>
          </a:p>
        </p:txBody>
      </p:sp>
      <p:pic>
        <p:nvPicPr>
          <p:cNvPr id="24" name="Picture 85"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23809" y="2821828"/>
            <a:ext cx="7445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6"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12696" y="2063003"/>
            <a:ext cx="744538"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89"/>
          <p:cNvSpPr txBox="1">
            <a:spLocks noChangeArrowheads="1"/>
          </p:cNvSpPr>
          <p:nvPr/>
        </p:nvSpPr>
        <p:spPr bwMode="gray">
          <a:xfrm>
            <a:off x="5027021" y="2909140"/>
            <a:ext cx="357188" cy="461963"/>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dirty="0">
                <a:solidFill>
                  <a:sysClr val="windowText" lastClr="000000"/>
                </a:solidFill>
              </a:rPr>
              <a:t>2</a:t>
            </a:r>
          </a:p>
        </p:txBody>
      </p:sp>
      <p:sp>
        <p:nvSpPr>
          <p:cNvPr id="27" name="Text Box 90"/>
          <p:cNvSpPr txBox="1">
            <a:spLocks noChangeArrowheads="1"/>
          </p:cNvSpPr>
          <p:nvPr/>
        </p:nvSpPr>
        <p:spPr bwMode="gray">
          <a:xfrm>
            <a:off x="5027021" y="3694953"/>
            <a:ext cx="357188" cy="461962"/>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a:solidFill>
                  <a:sysClr val="windowText" lastClr="000000"/>
                </a:solidFill>
              </a:rPr>
              <a:t>3</a:t>
            </a:r>
          </a:p>
        </p:txBody>
      </p:sp>
      <p:sp>
        <p:nvSpPr>
          <p:cNvPr id="28" name="Text Box 78"/>
          <p:cNvSpPr txBox="1">
            <a:spLocks noChangeArrowheads="1"/>
          </p:cNvSpPr>
          <p:nvPr/>
        </p:nvSpPr>
        <p:spPr bwMode="white">
          <a:xfrm>
            <a:off x="5504859" y="2178890"/>
            <a:ext cx="4033838" cy="415925"/>
          </a:xfrm>
          <a:prstGeom prst="rect">
            <a:avLst/>
          </a:prstGeom>
          <a:noFill/>
          <a:ln w="9525">
            <a:noFill/>
            <a:miter lim="800000"/>
            <a:headEnd/>
            <a:tailEnd/>
          </a:ln>
        </p:spPr>
        <p:txBody>
          <a:bodyPr>
            <a:spAutoFit/>
          </a:bodyPr>
          <a:lstStyle/>
          <a:p>
            <a:pPr marL="457200" indent="-457200">
              <a:spcBef>
                <a:spcPct val="50000"/>
              </a:spcBef>
              <a:buClr>
                <a:srgbClr val="000000"/>
              </a:buClr>
              <a:defRPr/>
            </a:pPr>
            <a:r>
              <a:rPr lang="zh-CN" altLang="en-US" sz="2100" b="1" kern="0" spc="300" dirty="0" smtClean="0">
                <a:solidFill>
                  <a:schemeClr val="bg1"/>
                </a:solidFill>
                <a:latin typeface="微软雅黑" pitchFamily="34" charset="-122"/>
                <a:ea typeface="微软雅黑" pitchFamily="34" charset="-122"/>
              </a:rPr>
              <a:t>客户端安装与登录</a:t>
            </a:r>
            <a:endParaRPr lang="en-US" altLang="zh-CN" sz="2100" b="1" kern="0" spc="300" dirty="0">
              <a:solidFill>
                <a:schemeClr val="bg1"/>
              </a:solidFill>
              <a:latin typeface="微软雅黑" pitchFamily="34" charset="-122"/>
              <a:ea typeface="微软雅黑" pitchFamily="34" charset="-122"/>
            </a:endParaRPr>
          </a:p>
        </p:txBody>
      </p:sp>
      <p:sp>
        <p:nvSpPr>
          <p:cNvPr id="29" name="Text Box 88"/>
          <p:cNvSpPr txBox="1">
            <a:spLocks noChangeArrowheads="1"/>
          </p:cNvSpPr>
          <p:nvPr/>
        </p:nvSpPr>
        <p:spPr bwMode="gray">
          <a:xfrm>
            <a:off x="5014321" y="2148728"/>
            <a:ext cx="358775" cy="461962"/>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dirty="0">
                <a:solidFill>
                  <a:sysClr val="windowText" lastClr="000000"/>
                </a:solidFill>
              </a:rPr>
              <a:t>1</a:t>
            </a:r>
          </a:p>
        </p:txBody>
      </p:sp>
      <p:pic>
        <p:nvPicPr>
          <p:cNvPr id="30" name="Picture 3" descr="C:\Users\Administrator\Desktop\27591_133515089599fz.jpg"/>
          <p:cNvPicPr>
            <a:picLocks noChangeAspect="1" noChangeArrowheads="1"/>
          </p:cNvPicPr>
          <p:nvPr/>
        </p:nvPicPr>
        <p:blipFill>
          <a:blip r:embed="rId3" cstate="print">
            <a:extLst>
              <a:ext uri="{28A0092B-C50C-407E-A947-70E740481C1C}">
                <a14:useLocalDpi xmlns:a14="http://schemas.microsoft.com/office/drawing/2010/main" val="0"/>
              </a:ext>
            </a:extLst>
          </a:blip>
          <a:srcRect t="8765"/>
          <a:stretch>
            <a:fillRect/>
          </a:stretch>
        </p:blipFill>
        <p:spPr bwMode="auto">
          <a:xfrm>
            <a:off x="921746" y="1832355"/>
            <a:ext cx="307181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标题 6"/>
          <p:cNvSpPr txBox="1">
            <a:spLocks/>
          </p:cNvSpPr>
          <p:nvPr/>
        </p:nvSpPr>
        <p:spPr bwMode="auto">
          <a:xfrm>
            <a:off x="2257627" y="2881882"/>
            <a:ext cx="1357313" cy="606425"/>
          </a:xfrm>
          <a:prstGeom prst="rect">
            <a:avLst/>
          </a:prstGeom>
          <a:noFill/>
          <a:ln>
            <a:miter lim="800000"/>
            <a:headEnd/>
            <a:tailEnd/>
          </a:ln>
        </p:spPr>
        <p:txBody>
          <a:bodyPr lIns="91438" tIns="45719" rIns="91438" bIns="45719"/>
          <a:lstStyle/>
          <a:p>
            <a:pPr algn="ctr" defTabSz="914378" eaLnBrk="1" fontAlgn="auto" hangingPunct="1">
              <a:spcAft>
                <a:spcPts val="0"/>
              </a:spcAft>
              <a:defRPr/>
            </a:pPr>
            <a:r>
              <a:rPr lang="zh-CN" altLang="en-US" sz="3200" b="1" dirty="0" smtClean="0">
                <a:latin typeface="微软雅黑" pitchFamily="34" charset="-122"/>
                <a:ea typeface="微软雅黑" pitchFamily="34" charset="-122"/>
                <a:cs typeface="+mj-cs"/>
              </a:rPr>
              <a:t>手册内容</a:t>
            </a:r>
            <a:endParaRPr lang="zh-CN" altLang="en-US" sz="3200" b="1" dirty="0">
              <a:latin typeface="微软雅黑" pitchFamily="34" charset="-122"/>
              <a:ea typeface="微软雅黑" pitchFamily="34" charset="-122"/>
              <a:cs typeface="+mj-cs"/>
            </a:endParaRPr>
          </a:p>
        </p:txBody>
      </p:sp>
      <p:pic>
        <p:nvPicPr>
          <p:cNvPr id="32" name="Picture 84"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12696" y="3598115"/>
            <a:ext cx="74453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73"/>
          <p:cNvGrpSpPr>
            <a:grpSpLocks/>
          </p:cNvGrpSpPr>
          <p:nvPr/>
        </p:nvGrpSpPr>
        <p:grpSpPr bwMode="auto">
          <a:xfrm>
            <a:off x="4928993" y="4339747"/>
            <a:ext cx="5144958" cy="609912"/>
            <a:chOff x="720" y="1392"/>
            <a:chExt cx="4058" cy="480"/>
          </a:xfrm>
          <a:solidFill>
            <a:schemeClr val="accent4">
              <a:lumMod val="60000"/>
              <a:lumOff val="40000"/>
            </a:schemeClr>
          </a:solidFill>
        </p:grpSpPr>
        <p:sp>
          <p:nvSpPr>
            <p:cNvPr id="34" name="AutoShape 74"/>
            <p:cNvSpPr>
              <a:spLocks noChangeArrowheads="1"/>
            </p:cNvSpPr>
            <p:nvPr/>
          </p:nvSpPr>
          <p:spPr bwMode="gray">
            <a:xfrm>
              <a:off x="720" y="1392"/>
              <a:ext cx="4058" cy="480"/>
            </a:xfrm>
            <a:prstGeom prst="roundRect">
              <a:avLst>
                <a:gd name="adj" fmla="val 17509"/>
              </a:avLst>
            </a:prstGeom>
            <a:grp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35" name="Group 75"/>
            <p:cNvGrpSpPr>
              <a:grpSpLocks/>
            </p:cNvGrpSpPr>
            <p:nvPr/>
          </p:nvGrpSpPr>
          <p:grpSpPr bwMode="auto">
            <a:xfrm>
              <a:off x="730" y="1407"/>
              <a:ext cx="4043" cy="444"/>
              <a:chOff x="744" y="1407"/>
              <a:chExt cx="3988" cy="444"/>
            </a:xfrm>
            <a:grpFill/>
          </p:grpSpPr>
          <p:sp>
            <p:nvSpPr>
              <p:cNvPr id="36" name="AutoShape 76"/>
              <p:cNvSpPr>
                <a:spLocks noChangeArrowheads="1"/>
              </p:cNvSpPr>
              <p:nvPr/>
            </p:nvSpPr>
            <p:spPr bwMode="gray">
              <a:xfrm>
                <a:off x="744" y="1736"/>
                <a:ext cx="3988" cy="115"/>
              </a:xfrm>
              <a:prstGeom prst="roundRect">
                <a:avLst>
                  <a:gd name="adj" fmla="val 50000"/>
                </a:avLst>
              </a:prstGeom>
              <a:grp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37" name="AutoShape 77"/>
              <p:cNvSpPr>
                <a:spLocks noChangeArrowheads="1"/>
              </p:cNvSpPr>
              <p:nvPr/>
            </p:nvSpPr>
            <p:spPr bwMode="gray">
              <a:xfrm>
                <a:off x="744" y="1407"/>
                <a:ext cx="3988" cy="115"/>
              </a:xfrm>
              <a:prstGeom prst="roundRect">
                <a:avLst>
                  <a:gd name="adj" fmla="val 50000"/>
                </a:avLst>
              </a:prstGeom>
              <a:grp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sp>
        <p:nvSpPr>
          <p:cNvPr id="38" name="Text Box 78"/>
          <p:cNvSpPr txBox="1">
            <a:spLocks noChangeArrowheads="1"/>
          </p:cNvSpPr>
          <p:nvPr/>
        </p:nvSpPr>
        <p:spPr bwMode="white">
          <a:xfrm>
            <a:off x="5504859" y="4452190"/>
            <a:ext cx="4032250" cy="415925"/>
          </a:xfrm>
          <a:prstGeom prst="rect">
            <a:avLst/>
          </a:prstGeom>
          <a:noFill/>
          <a:ln w="9525">
            <a:noFill/>
            <a:miter lim="800000"/>
            <a:headEnd/>
            <a:tailEnd/>
          </a:ln>
        </p:spPr>
        <p:txBody>
          <a:bodyPr>
            <a:spAutoFit/>
          </a:bodyPr>
          <a:lstStyle/>
          <a:p>
            <a:pPr marL="457200" indent="-457200">
              <a:spcBef>
                <a:spcPct val="50000"/>
              </a:spcBef>
              <a:buClr>
                <a:srgbClr val="000000"/>
              </a:buClr>
              <a:defRPr/>
            </a:pPr>
            <a:r>
              <a:rPr lang="zh-CN" altLang="en-US" sz="2100" b="1" kern="0" spc="300" dirty="0">
                <a:latin typeface="微软雅黑" pitchFamily="34" charset="-122"/>
                <a:ea typeface="微软雅黑" pitchFamily="34" charset="-122"/>
              </a:rPr>
              <a:t>移动端使用方法</a:t>
            </a:r>
            <a:endParaRPr lang="en-US" altLang="zh-CN" sz="2100" b="1" kern="0" spc="300" dirty="0">
              <a:latin typeface="微软雅黑" pitchFamily="34" charset="-122"/>
              <a:ea typeface="微软雅黑" pitchFamily="34" charset="-122"/>
            </a:endParaRPr>
          </a:p>
        </p:txBody>
      </p:sp>
      <p:sp>
        <p:nvSpPr>
          <p:cNvPr id="39" name="Text Box 88"/>
          <p:cNvSpPr txBox="1">
            <a:spLocks noChangeArrowheads="1"/>
          </p:cNvSpPr>
          <p:nvPr/>
        </p:nvSpPr>
        <p:spPr bwMode="gray">
          <a:xfrm>
            <a:off x="5047659" y="4422028"/>
            <a:ext cx="357187" cy="460375"/>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dirty="0">
                <a:solidFill>
                  <a:sysClr val="windowText" lastClr="000000"/>
                </a:solidFill>
              </a:rPr>
              <a:t>4</a:t>
            </a:r>
          </a:p>
        </p:txBody>
      </p:sp>
      <p:pic>
        <p:nvPicPr>
          <p:cNvPr id="40" name="Picture 84"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12696" y="4339478"/>
            <a:ext cx="7445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4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005" t="12770" r="2338" b="12112"/>
          <a:stretch/>
        </p:blipFill>
        <p:spPr>
          <a:xfrm>
            <a:off x="10094774" y="3535300"/>
            <a:ext cx="650602" cy="619621"/>
          </a:xfrm>
          <a:prstGeom prst="rect">
            <a:avLst/>
          </a:prstGeom>
        </p:spPr>
      </p:pic>
      <p:sp>
        <p:nvSpPr>
          <p:cNvPr id="43"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38282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smtClean="0">
                <a:latin typeface="微软雅黑" pitchFamily="34" charset="-122"/>
                <a:ea typeface="微软雅黑" pitchFamily="34" charset="-122"/>
                <a:cs typeface="Arial" pitchFamily="34" charset="0"/>
              </a:rPr>
              <a:t>一、</a:t>
            </a:r>
            <a:r>
              <a:rPr lang="en-US" altLang="zh-CN" sz="3600" b="1" dirty="0" smtClean="0">
                <a:latin typeface="微软雅黑" pitchFamily="34" charset="-122"/>
                <a:ea typeface="微软雅黑" pitchFamily="34" charset="-122"/>
                <a:cs typeface="Arial" pitchFamily="34" charset="0"/>
              </a:rPr>
              <a:t>WEB</a:t>
            </a:r>
            <a:r>
              <a:rPr lang="zh-CN" altLang="en-US" sz="3600" b="1" dirty="0" smtClean="0">
                <a:latin typeface="微软雅黑" pitchFamily="34" charset="-122"/>
                <a:ea typeface="微软雅黑" pitchFamily="34" charset="-122"/>
                <a:cs typeface="Arial" pitchFamily="34" charset="0"/>
              </a:rPr>
              <a:t>端登录</a:t>
            </a:r>
          </a:p>
        </p:txBody>
      </p:sp>
      <p:sp>
        <p:nvSpPr>
          <p:cNvPr id="28" name="Rectangle 3"/>
          <p:cNvSpPr>
            <a:spLocks noGrp="1" noChangeArrowheads="1"/>
          </p:cNvSpPr>
          <p:nvPr>
            <p:ph sz="half" idx="1"/>
          </p:nvPr>
        </p:nvSpPr>
        <p:spPr>
          <a:xfrm>
            <a:off x="1985088" y="951631"/>
            <a:ext cx="10352488" cy="1942919"/>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 </a:t>
            </a:r>
            <a:r>
              <a:rPr lang="en-US" altLang="zh-CN" sz="1800" b="1" dirty="0" smtClean="0">
                <a:latin typeface="微软雅黑" pitchFamily="34" charset="-122"/>
                <a:ea typeface="微软雅黑" pitchFamily="34" charset="-122"/>
              </a:rPr>
              <a:t>WEB</a:t>
            </a:r>
            <a:r>
              <a:rPr lang="zh-CN" altLang="en-US" sz="1800" b="1" dirty="0" smtClean="0">
                <a:latin typeface="微软雅黑" pitchFamily="34" charset="-122"/>
                <a:ea typeface="微软雅黑" pitchFamily="34" charset="-122"/>
              </a:rPr>
              <a:t>登录操作</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用浏览器访问并登陆上实云存储</a:t>
            </a:r>
            <a:r>
              <a:rPr lang="en-US" altLang="zh-CN" sz="1600" u="sng" dirty="0">
                <a:latin typeface="微软雅黑" pitchFamily="34" charset="-122"/>
                <a:ea typeface="微软雅黑" pitchFamily="34" charset="-122"/>
              </a:rPr>
              <a:t>http://</a:t>
            </a:r>
            <a:r>
              <a:rPr lang="en-US" altLang="zh-CN" sz="1600" u="sng" dirty="0" smtClean="0">
                <a:latin typeface="微软雅黑" pitchFamily="34" charset="-122"/>
                <a:ea typeface="微软雅黑" pitchFamily="34" charset="-122"/>
              </a:rPr>
              <a:t>cloud.ses.pudong-edu.sh.cn</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输入登录用户名及密码，点击“登录”按钮提交；</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如果下次不想再重复点击登录，可在</a:t>
            </a:r>
            <a:r>
              <a:rPr lang="zh-CN" altLang="en-US" sz="1600" dirty="0" smtClean="0">
                <a:latin typeface="微软雅黑" pitchFamily="34" charset="-122"/>
                <a:ea typeface="微软雅黑" pitchFamily="34" charset="-122"/>
              </a:rPr>
              <a:t>“下次自动登录”</a:t>
            </a:r>
            <a:r>
              <a:rPr lang="zh-CN" altLang="en-US" sz="1600" dirty="0">
                <a:latin typeface="微软雅黑" pitchFamily="34" charset="-122"/>
                <a:ea typeface="微软雅黑" pitchFamily="34" charset="-122"/>
              </a:rPr>
              <a:t>前打√。 </a:t>
            </a:r>
          </a:p>
        </p:txBody>
      </p:sp>
      <p:pic>
        <p:nvPicPr>
          <p:cNvPr id="2" name="图片 1"/>
          <p:cNvPicPr>
            <a:picLocks noChangeAspect="1"/>
          </p:cNvPicPr>
          <p:nvPr/>
        </p:nvPicPr>
        <p:blipFill>
          <a:blip r:embed="rId2"/>
          <a:stretch>
            <a:fillRect/>
          </a:stretch>
        </p:blipFill>
        <p:spPr>
          <a:xfrm>
            <a:off x="1985088" y="2473698"/>
            <a:ext cx="7872779" cy="4000254"/>
          </a:xfrm>
          <a:prstGeom prst="rect">
            <a:avLst/>
          </a:prstGeom>
        </p:spPr>
      </p:pic>
      <p:sp>
        <p:nvSpPr>
          <p:cNvPr id="6"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45040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021153" y="2684314"/>
            <a:ext cx="7988657" cy="3865290"/>
          </a:xfrm>
          <a:prstGeom prst="rect">
            <a:avLst/>
          </a:prstGeom>
        </p:spPr>
      </p:pic>
      <p:sp>
        <p:nvSpPr>
          <p:cNvPr id="26" name="矩形 25"/>
          <p:cNvSpPr/>
          <p:nvPr/>
        </p:nvSpPr>
        <p:spPr>
          <a:xfrm>
            <a:off x="472440" y="207462"/>
            <a:ext cx="9537370" cy="646331"/>
          </a:xfrm>
          <a:prstGeom prst="rect">
            <a:avLst/>
          </a:prstGeom>
        </p:spPr>
        <p:txBody>
          <a:bodyPr wrap="square">
            <a:spAutoFit/>
          </a:bodyPr>
          <a:lstStyle/>
          <a:p>
            <a:r>
              <a:rPr lang="zh-CN" altLang="en-US" sz="3600" b="1" dirty="0" smtClean="0">
                <a:latin typeface="微软雅黑" pitchFamily="34" charset="-122"/>
                <a:ea typeface="微软雅黑" pitchFamily="34" charset="-122"/>
                <a:cs typeface="Arial" pitchFamily="34" charset="0"/>
              </a:rPr>
              <a:t>二、</a:t>
            </a:r>
            <a:r>
              <a:rPr lang="en-US" altLang="zh-CN" sz="3600" b="1" dirty="0" smtClean="0">
                <a:latin typeface="微软雅黑" pitchFamily="34" charset="-122"/>
                <a:ea typeface="微软雅黑" pitchFamily="34" charset="-122"/>
                <a:cs typeface="Arial" pitchFamily="34" charset="0"/>
              </a:rPr>
              <a:t>WEB</a:t>
            </a:r>
            <a:r>
              <a:rPr lang="zh-CN" altLang="en-US" sz="3600" b="1" dirty="0" smtClean="0">
                <a:latin typeface="微软雅黑" pitchFamily="34" charset="-122"/>
                <a:ea typeface="微软雅黑" pitchFamily="34" charset="-122"/>
                <a:cs typeface="Arial" pitchFamily="34" charset="0"/>
              </a:rPr>
              <a:t>端功能概述</a:t>
            </a:r>
          </a:p>
        </p:txBody>
      </p:sp>
      <p:sp>
        <p:nvSpPr>
          <p:cNvPr id="28" name="Rectangle 3"/>
          <p:cNvSpPr>
            <a:spLocks noGrp="1" noChangeArrowheads="1"/>
          </p:cNvSpPr>
          <p:nvPr>
            <p:ph sz="half" idx="1"/>
          </p:nvPr>
        </p:nvSpPr>
        <p:spPr>
          <a:xfrm>
            <a:off x="1990725" y="951631"/>
            <a:ext cx="8611318" cy="1942919"/>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 </a:t>
            </a:r>
            <a:r>
              <a:rPr lang="en-US" altLang="zh-CN" sz="1800" b="1" dirty="0" smtClean="0">
                <a:latin typeface="微软雅黑" pitchFamily="34" charset="-122"/>
                <a:ea typeface="微软雅黑" pitchFamily="34" charset="-122"/>
              </a:rPr>
              <a:t>WEB</a:t>
            </a:r>
            <a:r>
              <a:rPr lang="zh-CN" altLang="en-US" sz="1800" b="1" dirty="0" smtClean="0">
                <a:latin typeface="微软雅黑" pitchFamily="34" charset="-122"/>
                <a:ea typeface="微软雅黑" pitchFamily="34" charset="-122"/>
              </a:rPr>
              <a:t>端功能</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en-US" altLang="zh-CN" sz="1600" dirty="0" smtClean="0">
                <a:latin typeface="微软雅黑" pitchFamily="34" charset="-122"/>
                <a:ea typeface="微软雅黑" pitchFamily="34" charset="-122"/>
              </a:rPr>
              <a:t>WEB</a:t>
            </a:r>
            <a:r>
              <a:rPr lang="zh-CN" altLang="en-US" sz="1600" dirty="0" smtClean="0">
                <a:latin typeface="微软雅黑" pitchFamily="34" charset="-122"/>
                <a:ea typeface="微软雅黑" pitchFamily="34" charset="-122"/>
              </a:rPr>
              <a:t>端功能及布局与客户端基本一致；</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en-US" altLang="zh-CN" sz="1600" dirty="0" smtClean="0">
                <a:latin typeface="微软雅黑" pitchFamily="34" charset="-122"/>
                <a:ea typeface="微软雅黑" pitchFamily="34" charset="-122"/>
              </a:rPr>
              <a:t>WEB</a:t>
            </a:r>
            <a:r>
              <a:rPr lang="zh-CN" altLang="en-US" sz="1600" dirty="0" smtClean="0">
                <a:latin typeface="微软雅黑" pitchFamily="34" charset="-122"/>
                <a:ea typeface="微软雅黑" pitchFamily="34" charset="-122"/>
              </a:rPr>
              <a:t>端对文件的在线预览和在线编辑，需要安装浏览器插件，系统会自动提示安装；</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请尽量使用</a:t>
            </a:r>
            <a:r>
              <a:rPr lang="en-US" altLang="zh-CN" sz="1600" dirty="0" smtClean="0">
                <a:latin typeface="微软雅黑" pitchFamily="34" charset="-122"/>
                <a:ea typeface="微软雅黑" pitchFamily="34" charset="-122"/>
              </a:rPr>
              <a:t>IE</a:t>
            </a:r>
            <a:r>
              <a:rPr lang="zh-CN" altLang="en-US" sz="1600" dirty="0" smtClean="0">
                <a:latin typeface="微软雅黑" pitchFamily="34" charset="-122"/>
                <a:ea typeface="微软雅黑" pitchFamily="34" charset="-122"/>
              </a:rPr>
              <a:t>内核浏览器，并确保浏览器版本为</a:t>
            </a:r>
            <a:r>
              <a:rPr lang="en-US" altLang="zh-CN" sz="1600" dirty="0" smtClean="0">
                <a:latin typeface="微软雅黑" pitchFamily="34" charset="-122"/>
                <a:ea typeface="微软雅黑" pitchFamily="34" charset="-122"/>
              </a:rPr>
              <a:t>IE8</a:t>
            </a:r>
            <a:r>
              <a:rPr lang="zh-CN" altLang="en-US" sz="1600" dirty="0" smtClean="0">
                <a:latin typeface="微软雅黑" pitchFamily="34" charset="-122"/>
                <a:ea typeface="微软雅黑" pitchFamily="34" charset="-122"/>
              </a:rPr>
              <a:t>或更高，已达到最好的操作体验。</a:t>
            </a:r>
            <a:endParaRPr lang="zh-CN" altLang="en-US" sz="1600" dirty="0">
              <a:latin typeface="微软雅黑" pitchFamily="34" charset="-122"/>
              <a:ea typeface="微软雅黑" pitchFamily="34" charset="-122"/>
            </a:endParaRPr>
          </a:p>
        </p:txBody>
      </p:sp>
      <p:sp>
        <p:nvSpPr>
          <p:cNvPr id="10" name="矩形 9"/>
          <p:cNvSpPr/>
          <p:nvPr/>
        </p:nvSpPr>
        <p:spPr>
          <a:xfrm>
            <a:off x="2100712" y="3171550"/>
            <a:ext cx="930045" cy="3302402"/>
          </a:xfrm>
          <a:prstGeom prst="rect">
            <a:avLst/>
          </a:prstGeom>
          <a:solidFill>
            <a:schemeClr val="accent1">
              <a:alpha val="22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324958" y="2727192"/>
            <a:ext cx="3600000" cy="327815"/>
          </a:xfrm>
          <a:prstGeom prst="rect">
            <a:avLst/>
          </a:prstGeom>
          <a:solidFill>
            <a:schemeClr val="accent1">
              <a:alpha val="22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151323" y="5489066"/>
            <a:ext cx="985661" cy="400110"/>
          </a:xfrm>
          <a:prstGeom prst="rect">
            <a:avLst/>
          </a:prstGeom>
          <a:noFill/>
        </p:spPr>
        <p:txBody>
          <a:bodyPr wrap="square" rtlCol="0">
            <a:spAutoFit/>
          </a:bodyPr>
          <a:lstStyle/>
          <a:p>
            <a:r>
              <a:rPr lang="zh-CN" altLang="en-US" sz="2000" b="1" dirty="0" smtClean="0">
                <a:solidFill>
                  <a:srgbClr val="FF0000"/>
                </a:solidFill>
                <a:latin typeface="Arial" pitchFamily="34" charset="0"/>
                <a:cs typeface="Arial" pitchFamily="34" charset="0"/>
              </a:rPr>
              <a:t>操作区</a:t>
            </a:r>
          </a:p>
        </p:txBody>
      </p:sp>
      <p:sp>
        <p:nvSpPr>
          <p:cNvPr id="15" name="文本框 14"/>
          <p:cNvSpPr txBox="1"/>
          <p:nvPr/>
        </p:nvSpPr>
        <p:spPr>
          <a:xfrm>
            <a:off x="6395298" y="2684314"/>
            <a:ext cx="1511179" cy="400110"/>
          </a:xfrm>
          <a:prstGeom prst="rect">
            <a:avLst/>
          </a:prstGeom>
          <a:noFill/>
        </p:spPr>
        <p:txBody>
          <a:bodyPr wrap="square" rtlCol="0">
            <a:spAutoFit/>
          </a:bodyPr>
          <a:lstStyle/>
          <a:p>
            <a:r>
              <a:rPr lang="zh-CN" altLang="en-US" sz="2000" b="1" dirty="0" smtClean="0">
                <a:solidFill>
                  <a:srgbClr val="FF0000"/>
                </a:solidFill>
                <a:latin typeface="Arial" pitchFamily="34" charset="0"/>
                <a:cs typeface="Arial" pitchFamily="34" charset="0"/>
              </a:rPr>
              <a:t>管理区</a:t>
            </a:r>
          </a:p>
        </p:txBody>
      </p:sp>
      <p:sp>
        <p:nvSpPr>
          <p:cNvPr id="16" name="文本框 15"/>
          <p:cNvSpPr txBox="1"/>
          <p:nvPr/>
        </p:nvSpPr>
        <p:spPr>
          <a:xfrm>
            <a:off x="2295911" y="5181290"/>
            <a:ext cx="666072" cy="1015663"/>
          </a:xfrm>
          <a:prstGeom prst="rect">
            <a:avLst/>
          </a:prstGeom>
          <a:noFill/>
        </p:spPr>
        <p:txBody>
          <a:bodyPr wrap="square" rtlCol="0">
            <a:spAutoFit/>
          </a:bodyPr>
          <a:lstStyle/>
          <a:p>
            <a:r>
              <a:rPr lang="zh-CN" altLang="en-US" sz="2000" b="1" dirty="0" smtClean="0">
                <a:solidFill>
                  <a:srgbClr val="FF0000"/>
                </a:solidFill>
                <a:latin typeface="Arial" pitchFamily="34" charset="0"/>
                <a:cs typeface="Arial" pitchFamily="34" charset="0"/>
              </a:rPr>
              <a:t>导航区</a:t>
            </a:r>
          </a:p>
        </p:txBody>
      </p:sp>
      <p:sp>
        <p:nvSpPr>
          <p:cNvPr id="17" name="矩形 16"/>
          <p:cNvSpPr/>
          <p:nvPr/>
        </p:nvSpPr>
        <p:spPr>
          <a:xfrm>
            <a:off x="8257551" y="3530990"/>
            <a:ext cx="1667407" cy="2942961"/>
          </a:xfrm>
          <a:prstGeom prst="rect">
            <a:avLst/>
          </a:prstGeom>
          <a:solidFill>
            <a:schemeClr val="accent1">
              <a:alpha val="22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8582235" y="5489066"/>
            <a:ext cx="985661" cy="400110"/>
          </a:xfrm>
          <a:prstGeom prst="rect">
            <a:avLst/>
          </a:prstGeom>
          <a:noFill/>
        </p:spPr>
        <p:txBody>
          <a:bodyPr wrap="square" rtlCol="0">
            <a:spAutoFit/>
          </a:bodyPr>
          <a:lstStyle/>
          <a:p>
            <a:r>
              <a:rPr lang="zh-CN" altLang="en-US" sz="2000" b="1" dirty="0">
                <a:solidFill>
                  <a:srgbClr val="FF0000"/>
                </a:solidFill>
                <a:latin typeface="Arial" pitchFamily="34" charset="0"/>
                <a:cs typeface="Arial" pitchFamily="34" charset="0"/>
              </a:rPr>
              <a:t>信息</a:t>
            </a:r>
            <a:r>
              <a:rPr lang="zh-CN" altLang="en-US" sz="2000" b="1" dirty="0" smtClean="0">
                <a:solidFill>
                  <a:srgbClr val="FF0000"/>
                </a:solidFill>
                <a:latin typeface="Arial" pitchFamily="34" charset="0"/>
                <a:cs typeface="Arial" pitchFamily="34" charset="0"/>
              </a:rPr>
              <a:t>区</a:t>
            </a:r>
          </a:p>
        </p:txBody>
      </p:sp>
      <p:sp>
        <p:nvSpPr>
          <p:cNvPr id="21" name="任意多边形 20"/>
          <p:cNvSpPr/>
          <p:nvPr/>
        </p:nvSpPr>
        <p:spPr>
          <a:xfrm>
            <a:off x="3157182" y="3171550"/>
            <a:ext cx="6773944" cy="3302400"/>
          </a:xfrm>
          <a:custGeom>
            <a:avLst/>
            <a:gdLst>
              <a:gd name="connsiteX0" fmla="*/ 0 w 6773944"/>
              <a:gd name="connsiteY0" fmla="*/ 0 h 3302400"/>
              <a:gd name="connsiteX1" fmla="*/ 4973944 w 6773944"/>
              <a:gd name="connsiteY1" fmla="*/ 0 h 3302400"/>
              <a:gd name="connsiteX2" fmla="*/ 6773944 w 6773944"/>
              <a:gd name="connsiteY2" fmla="*/ 0 h 3302400"/>
              <a:gd name="connsiteX3" fmla="*/ 6773944 w 6773944"/>
              <a:gd name="connsiteY3" fmla="*/ 241731 h 3302400"/>
              <a:gd name="connsiteX4" fmla="*/ 4973944 w 6773944"/>
              <a:gd name="connsiteY4" fmla="*/ 241731 h 3302400"/>
              <a:gd name="connsiteX5" fmla="*/ 4973944 w 6773944"/>
              <a:gd name="connsiteY5" fmla="*/ 3302400 h 3302400"/>
              <a:gd name="connsiteX6" fmla="*/ 0 w 6773944"/>
              <a:gd name="connsiteY6" fmla="*/ 3302400 h 330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3944" h="3302400">
                <a:moveTo>
                  <a:pt x="0" y="0"/>
                </a:moveTo>
                <a:lnTo>
                  <a:pt x="4973944" y="0"/>
                </a:lnTo>
                <a:lnTo>
                  <a:pt x="6773944" y="0"/>
                </a:lnTo>
                <a:lnTo>
                  <a:pt x="6773944" y="241731"/>
                </a:lnTo>
                <a:lnTo>
                  <a:pt x="4973944" y="241731"/>
                </a:lnTo>
                <a:lnTo>
                  <a:pt x="4973944" y="3302400"/>
                </a:lnTo>
                <a:lnTo>
                  <a:pt x="0" y="3302400"/>
                </a:lnTo>
                <a:close/>
              </a:path>
            </a:pathLst>
          </a:custGeom>
          <a:solidFill>
            <a:schemeClr val="accent1">
              <a:alpha val="22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68714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smtClean="0">
                <a:latin typeface="微软雅黑" pitchFamily="34" charset="-122"/>
                <a:ea typeface="微软雅黑" pitchFamily="34" charset="-122"/>
                <a:cs typeface="Arial" pitchFamily="34" charset="0"/>
              </a:rPr>
              <a:t>一、客户端下载</a:t>
            </a:r>
            <a:r>
              <a:rPr lang="en-US" altLang="zh-CN" sz="3600" b="1" dirty="0" smtClean="0">
                <a:latin typeface="微软雅黑" pitchFamily="34" charset="-122"/>
                <a:ea typeface="微软雅黑" pitchFamily="34" charset="-122"/>
                <a:cs typeface="Arial" pitchFamily="34" charset="0"/>
              </a:rPr>
              <a:t>&amp;</a:t>
            </a:r>
            <a:r>
              <a:rPr lang="zh-CN" altLang="en-US" sz="3600" b="1" dirty="0" smtClean="0">
                <a:latin typeface="微软雅黑" pitchFamily="34" charset="-122"/>
                <a:ea typeface="微软雅黑" pitchFamily="34" charset="-122"/>
                <a:cs typeface="Arial" pitchFamily="34" charset="0"/>
              </a:rPr>
              <a:t>安装</a:t>
            </a:r>
            <a:r>
              <a:rPr lang="en-US" altLang="zh-CN" sz="3600" b="1" dirty="0" smtClean="0">
                <a:latin typeface="微软雅黑" pitchFamily="34" charset="-122"/>
                <a:ea typeface="微软雅黑" pitchFamily="34" charset="-122"/>
                <a:cs typeface="Arial" pitchFamily="34" charset="0"/>
              </a:rPr>
              <a:t>&amp;</a:t>
            </a:r>
            <a:r>
              <a:rPr lang="zh-CN" altLang="en-US" sz="3600" b="1" dirty="0" smtClean="0">
                <a:latin typeface="微软雅黑" pitchFamily="34" charset="-122"/>
                <a:ea typeface="微软雅黑" pitchFamily="34" charset="-122"/>
                <a:cs typeface="Arial" pitchFamily="34" charset="0"/>
              </a:rPr>
              <a:t>登录</a:t>
            </a:r>
          </a:p>
        </p:txBody>
      </p:sp>
      <p:sp>
        <p:nvSpPr>
          <p:cNvPr id="28" name="Rectangle 3"/>
          <p:cNvSpPr>
            <a:spLocks noGrp="1" noChangeArrowheads="1"/>
          </p:cNvSpPr>
          <p:nvPr>
            <p:ph sz="half" idx="1"/>
          </p:nvPr>
        </p:nvSpPr>
        <p:spPr>
          <a:xfrm>
            <a:off x="600084" y="951631"/>
            <a:ext cx="5670087" cy="1942919"/>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 客户端安装</a:t>
            </a:r>
            <a:r>
              <a:rPr lang="zh-CN" altLang="en-US" sz="1800" b="1" dirty="0">
                <a:latin typeface="微软雅黑" pitchFamily="34" charset="-122"/>
                <a:ea typeface="微软雅黑" pitchFamily="34" charset="-122"/>
              </a:rPr>
              <a:t>程序</a:t>
            </a:r>
            <a:r>
              <a:rPr lang="zh-CN" altLang="en-US" sz="1800" b="1" dirty="0" smtClean="0">
                <a:latin typeface="微软雅黑" pitchFamily="34" charset="-122"/>
                <a:ea typeface="微软雅黑" pitchFamily="34" charset="-122"/>
              </a:rPr>
              <a:t>下载</a:t>
            </a:r>
            <a:r>
              <a:rPr lang="en-US" altLang="zh-CN" sz="1800" b="1" dirty="0" smtClean="0">
                <a:latin typeface="微软雅黑" pitchFamily="34" charset="-122"/>
                <a:ea typeface="微软雅黑" pitchFamily="34" charset="-122"/>
              </a:rPr>
              <a:t>&amp;</a:t>
            </a:r>
            <a:r>
              <a:rPr lang="zh-CN" altLang="en-US" sz="1800" b="1" dirty="0" smtClean="0">
                <a:latin typeface="微软雅黑" pitchFamily="34" charset="-122"/>
                <a:ea typeface="微软雅黑" pitchFamily="34" charset="-122"/>
              </a:rPr>
              <a:t>安装</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用浏览器访问并登陆上实云存储</a:t>
            </a:r>
            <a:r>
              <a:rPr lang="en-US" altLang="zh-CN" sz="1600" u="sng" dirty="0">
                <a:latin typeface="微软雅黑" pitchFamily="34" charset="-122"/>
                <a:ea typeface="微软雅黑" pitchFamily="34" charset="-122"/>
              </a:rPr>
              <a:t>http://</a:t>
            </a:r>
            <a:r>
              <a:rPr lang="en-US" altLang="zh-CN" sz="1600" u="sng" dirty="0" smtClean="0">
                <a:latin typeface="微软雅黑" pitchFamily="34" charset="-122"/>
                <a:ea typeface="微软雅黑" pitchFamily="34" charset="-122"/>
              </a:rPr>
              <a:t>cloud.ses.pudong-edu.sh.cn</a:t>
            </a:r>
            <a:r>
              <a:rPr lang="zh-CN" altLang="en-US"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solidFill>
                  <a:schemeClr val="tx1"/>
                </a:solidFill>
                <a:latin typeface="微软雅黑" pitchFamily="34" charset="-122"/>
                <a:ea typeface="微软雅黑" pitchFamily="34" charset="-122"/>
              </a:rPr>
              <a:t>在页面左下方点击</a:t>
            </a:r>
            <a:r>
              <a:rPr lang="en-US" altLang="zh-CN" sz="1600" dirty="0" smtClean="0">
                <a:solidFill>
                  <a:schemeClr val="tx1"/>
                </a:solidFill>
                <a:latin typeface="微软雅黑" pitchFamily="34" charset="-122"/>
                <a:ea typeface="微软雅黑" pitchFamily="34" charset="-122"/>
              </a:rPr>
              <a:t>windows</a:t>
            </a:r>
            <a:r>
              <a:rPr lang="zh-CN" altLang="en-US" sz="1600" dirty="0" smtClean="0">
                <a:solidFill>
                  <a:schemeClr val="tx1"/>
                </a:solidFill>
                <a:latin typeface="微软雅黑" pitchFamily="34" charset="-122"/>
                <a:ea typeface="微软雅黑" pitchFamily="34" charset="-122"/>
              </a:rPr>
              <a:t>客户端下载链接，将</a:t>
            </a:r>
            <a:r>
              <a:rPr lang="en-US" altLang="zh-CN" sz="1600" dirty="0" smtClean="0">
                <a:solidFill>
                  <a:schemeClr val="tx1"/>
                </a:solidFill>
                <a:latin typeface="微软雅黑" pitchFamily="34" charset="-122"/>
                <a:ea typeface="微软雅黑" pitchFamily="34" charset="-122"/>
              </a:rPr>
              <a:t>PC</a:t>
            </a:r>
            <a:r>
              <a:rPr lang="zh-CN" altLang="en-US" sz="1600" dirty="0" smtClean="0">
                <a:solidFill>
                  <a:schemeClr val="tx1"/>
                </a:solidFill>
                <a:latin typeface="微软雅黑" pitchFamily="34" charset="-122"/>
                <a:ea typeface="微软雅黑" pitchFamily="34" charset="-122"/>
              </a:rPr>
              <a:t>客户端安装程序保存到本地；</a:t>
            </a:r>
            <a:endParaRPr lang="en-US" altLang="zh-CN" sz="1600" dirty="0" smtClean="0">
              <a:solidFill>
                <a:schemeClr val="tx1"/>
              </a:solidFill>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双击下载好的安装程序，配置安装位置，完成程序安装。</a:t>
            </a:r>
            <a:endParaRPr lang="zh-CN" altLang="en-US" sz="1600" dirty="0" smtClean="0">
              <a:solidFill>
                <a:schemeClr val="tx1"/>
              </a:solidFill>
              <a:latin typeface="微软雅黑" pitchFamily="34" charset="-122"/>
              <a:ea typeface="微软雅黑" pitchFamily="34" charset="-122"/>
            </a:endParaRPr>
          </a:p>
        </p:txBody>
      </p:sp>
      <p:sp>
        <p:nvSpPr>
          <p:cNvPr id="9" name="Rectangle 3"/>
          <p:cNvSpPr txBox="1">
            <a:spLocks noChangeArrowheads="1"/>
          </p:cNvSpPr>
          <p:nvPr/>
        </p:nvSpPr>
        <p:spPr bwMode="gray">
          <a:xfrm>
            <a:off x="6495250" y="951631"/>
            <a:ext cx="5503075"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客户端登陆</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启动客户端，输入用户名及密码</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点击“登录”按钮； </a:t>
            </a: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如果下次不想再重复输入密码，可在“记住密码”前打√；</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如果下次不想再重复点击登录，可在“自动登录”前打√。 </a:t>
            </a:r>
            <a:endParaRPr lang="zh-CN" altLang="en-US" sz="1600" dirty="0">
              <a:latin typeface="微软雅黑" pitchFamily="34" charset="-122"/>
              <a:ea typeface="微软雅黑" pitchFamily="34" charset="-122"/>
            </a:endParaRPr>
          </a:p>
        </p:txBody>
      </p:sp>
      <p:pic>
        <p:nvPicPr>
          <p:cNvPr id="12" name="图片 11"/>
          <p:cNvPicPr/>
          <p:nvPr/>
        </p:nvPicPr>
        <p:blipFill>
          <a:blip r:embed="rId2" cstate="print">
            <a:extLst>
              <a:ext uri="{28A0092B-C50C-407E-A947-70E740481C1C}">
                <a14:useLocalDpi xmlns:a14="http://schemas.microsoft.com/office/drawing/2010/main" val="0"/>
              </a:ext>
            </a:extLst>
          </a:blip>
          <a:stretch>
            <a:fillRect/>
          </a:stretch>
        </p:blipFill>
        <p:spPr>
          <a:xfrm>
            <a:off x="685981" y="3218787"/>
            <a:ext cx="5584190" cy="2726055"/>
          </a:xfrm>
          <a:prstGeom prst="rect">
            <a:avLst/>
          </a:prstGeom>
          <a:ln>
            <a:noFill/>
          </a:ln>
          <a:effectLst>
            <a:outerShdw blurRad="292100" dist="139700" dir="2700000" algn="tl" rotWithShape="0">
              <a:srgbClr val="333333">
                <a:alpha val="65000"/>
              </a:srgbClr>
            </a:outerShdw>
          </a:effectLst>
        </p:spPr>
      </p:pic>
      <p:pic>
        <p:nvPicPr>
          <p:cNvPr id="13" name="图片 12"/>
          <p:cNvPicPr/>
          <p:nvPr/>
        </p:nvPicPr>
        <p:blipFill>
          <a:blip r:embed="rId3">
            <a:extLst>
              <a:ext uri="{28A0092B-C50C-407E-A947-70E740481C1C}">
                <a14:useLocalDpi xmlns:a14="http://schemas.microsoft.com/office/drawing/2010/main" val="0"/>
              </a:ext>
            </a:extLst>
          </a:blip>
          <a:stretch>
            <a:fillRect/>
          </a:stretch>
        </p:blipFill>
        <p:spPr>
          <a:xfrm>
            <a:off x="7570704" y="2572356"/>
            <a:ext cx="3352165" cy="4018915"/>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368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三</a:t>
            </a:r>
            <a:r>
              <a:rPr lang="zh-CN" altLang="en-US" sz="3600" b="1" dirty="0" smtClean="0">
                <a:latin typeface="微软雅黑" pitchFamily="34" charset="-122"/>
                <a:ea typeface="微软雅黑" pitchFamily="34" charset="-122"/>
                <a:cs typeface="Arial" pitchFamily="34" charset="0"/>
              </a:rPr>
              <a:t>、找回误删文件</a:t>
            </a:r>
          </a:p>
        </p:txBody>
      </p:sp>
      <p:sp>
        <p:nvSpPr>
          <p:cNvPr id="10" name="Rectangle 3"/>
          <p:cNvSpPr>
            <a:spLocks noGrp="1" noChangeArrowheads="1"/>
          </p:cNvSpPr>
          <p:nvPr>
            <p:ph sz="half" idx="1"/>
          </p:nvPr>
        </p:nvSpPr>
        <p:spPr>
          <a:xfrm>
            <a:off x="622300" y="1001941"/>
            <a:ext cx="10800444" cy="1639362"/>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找回误删文件</a:t>
            </a:r>
          </a:p>
          <a:p>
            <a:pPr>
              <a:lnSpc>
                <a:spcPct val="100000"/>
              </a:lnSpc>
              <a:buClr>
                <a:schemeClr val="accent2">
                  <a:lumMod val="75000"/>
                </a:schemeClr>
              </a:buClr>
              <a:buFont typeface="Wingdings" panose="05000000000000000000" pitchFamily="2" charset="2"/>
              <a:buChar char="Ø"/>
            </a:pPr>
            <a:r>
              <a:rPr lang="zh-CN" altLang="zh-CN" sz="1600" dirty="0">
                <a:latin typeface="微软雅黑" panose="020B0503020204020204" pitchFamily="34" charset="-122"/>
                <a:ea typeface="微软雅黑" panose="020B0503020204020204" pitchFamily="34" charset="-122"/>
                <a:cs typeface="Calibri" panose="020F0502020204030204" pitchFamily="34" charset="0"/>
              </a:rPr>
              <a:t>在文件夹中，点击</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      </a:t>
            </a:r>
            <a:r>
              <a:rPr lang="zh-CN" altLang="zh-CN" sz="1600" dirty="0">
                <a:latin typeface="微软雅黑" panose="020B0503020204020204" pitchFamily="34" charset="-122"/>
                <a:ea typeface="微软雅黑" panose="020B0503020204020204" pitchFamily="34" charset="-122"/>
                <a:cs typeface="Calibri" panose="020F0502020204030204" pitchFamily="34" charset="0"/>
              </a:rPr>
              <a:t>按钮，系统会自动显示已经被删除的文件，已删除文件显示为灰色，且名称使用中横线，点击按</a:t>
            </a:r>
            <a:r>
              <a:rPr lang="en-US" altLang="zh-CN" sz="1600" dirty="0">
                <a:latin typeface="微软雅黑" panose="020B0503020204020204" pitchFamily="34" charset="-122"/>
                <a:ea typeface="微软雅黑" panose="020B0503020204020204" pitchFamily="34" charset="-122"/>
                <a:cs typeface="Calibri" panose="020F0502020204030204" pitchFamily="34" charset="0"/>
              </a:rPr>
              <a:t>        </a:t>
            </a:r>
            <a:r>
              <a:rPr lang="zh-CN" altLang="zh-CN" sz="1600" dirty="0">
                <a:latin typeface="微软雅黑" panose="020B0503020204020204" pitchFamily="34" charset="-122"/>
                <a:ea typeface="微软雅黑" panose="020B0503020204020204" pitchFamily="34" charset="-122"/>
                <a:cs typeface="Calibri" panose="020F0502020204030204" pitchFamily="34" charset="0"/>
              </a:rPr>
              <a:t>钮进行文件或文件夹还原，</a:t>
            </a:r>
            <a:r>
              <a:rPr lang="zh-CN" altLang="zh-CN" sz="1600" dirty="0" smtClean="0">
                <a:latin typeface="微软雅黑" panose="020B0503020204020204" pitchFamily="34" charset="-122"/>
                <a:ea typeface="微软雅黑" panose="020B0503020204020204" pitchFamily="34" charset="-122"/>
                <a:cs typeface="Calibri" panose="020F0502020204030204" pitchFamily="34" charset="0"/>
              </a:rPr>
              <a:t>或者</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点击</a:t>
            </a:r>
            <a:r>
              <a:rPr lang="en-US" altLang="zh-CN" sz="1600" dirty="0" smtClean="0">
                <a:latin typeface="微软雅黑" panose="020B0503020204020204" pitchFamily="34" charset="-122"/>
                <a:ea typeface="微软雅黑" panose="020B0503020204020204" pitchFamily="34" charset="-122"/>
                <a:cs typeface="Calibri" panose="020F0502020204030204" pitchFamily="34" charset="0"/>
              </a:rPr>
              <a:t>       </a:t>
            </a:r>
            <a:r>
              <a:rPr lang="zh-CN" altLang="en-US" sz="1600" dirty="0" smtClean="0">
                <a:latin typeface="微软雅黑" panose="020B0503020204020204" pitchFamily="34" charset="-122"/>
                <a:ea typeface="微软雅黑" panose="020B0503020204020204" pitchFamily="34" charset="-122"/>
                <a:cs typeface="Calibri" panose="020F0502020204030204" pitchFamily="34" charset="0"/>
              </a:rPr>
              <a:t>按</a:t>
            </a:r>
            <a:r>
              <a:rPr lang="zh-CN" altLang="zh-CN" sz="1600" dirty="0" smtClean="0">
                <a:latin typeface="微软雅黑" panose="020B0503020204020204" pitchFamily="34" charset="-122"/>
                <a:ea typeface="微软雅黑" panose="020B0503020204020204" pitchFamily="34" charset="-122"/>
                <a:cs typeface="Calibri" panose="020F0502020204030204" pitchFamily="34" charset="0"/>
              </a:rPr>
              <a:t>钮</a:t>
            </a:r>
            <a:r>
              <a:rPr lang="zh-CN" altLang="zh-CN" sz="1600" dirty="0">
                <a:latin typeface="微软雅黑" panose="020B0503020204020204" pitchFamily="34" charset="-122"/>
                <a:ea typeface="微软雅黑" panose="020B0503020204020204" pitchFamily="34" charset="-122"/>
                <a:cs typeface="Calibri" panose="020F0502020204030204" pitchFamily="34" charset="0"/>
              </a:rPr>
              <a:t>进行删除。</a:t>
            </a:r>
            <a:endParaRPr lang="zh-CN" altLang="en-US" sz="1600" dirty="0">
              <a:latin typeface="微软雅黑" panose="020B0503020204020204" pitchFamily="34" charset="-122"/>
              <a:ea typeface="微软雅黑" panose="020B0503020204020204" pitchFamily="34" charset="-122"/>
              <a:cs typeface="Calibri" panose="020F0502020204030204" pitchFamily="34" charset="0"/>
            </a:endParaRPr>
          </a:p>
        </p:txBody>
      </p:sp>
      <p:pic>
        <p:nvPicPr>
          <p:cNvPr id="15" name="图片 14"/>
          <p:cNvPicPr/>
          <p:nvPr/>
        </p:nvPicPr>
        <p:blipFill>
          <a:blip r:embed="rId2">
            <a:lum/>
          </a:blip>
          <a:srcRect/>
          <a:stretch>
            <a:fillRect/>
          </a:stretch>
        </p:blipFill>
        <p:spPr>
          <a:xfrm>
            <a:off x="2407242" y="1386812"/>
            <a:ext cx="360000" cy="360000"/>
          </a:xfrm>
          <a:prstGeom prst="rect">
            <a:avLst/>
          </a:prstGeom>
          <a:noFill/>
          <a:ln w="9525">
            <a:noFill/>
            <a:miter/>
          </a:ln>
        </p:spPr>
      </p:pic>
      <p:pic>
        <p:nvPicPr>
          <p:cNvPr id="16" name="图片 15"/>
          <p:cNvPicPr/>
          <p:nvPr/>
        </p:nvPicPr>
        <p:blipFill>
          <a:blip r:embed="rId3">
            <a:lum/>
          </a:blip>
          <a:srcRect/>
          <a:stretch>
            <a:fillRect/>
          </a:stretch>
        </p:blipFill>
        <p:spPr>
          <a:xfrm>
            <a:off x="11340856" y="1345868"/>
            <a:ext cx="360000" cy="360000"/>
          </a:xfrm>
          <a:prstGeom prst="rect">
            <a:avLst/>
          </a:prstGeom>
          <a:noFill/>
          <a:ln w="9525">
            <a:noFill/>
            <a:miter/>
          </a:ln>
        </p:spPr>
      </p:pic>
      <p:pic>
        <p:nvPicPr>
          <p:cNvPr id="17" name="图片 16"/>
          <p:cNvPicPr/>
          <p:nvPr/>
        </p:nvPicPr>
        <p:blipFill rotWithShape="1">
          <a:blip r:embed="rId4">
            <a:lum/>
          </a:blip>
          <a:srcRect l="19647" t="16530" r="12885" b="20632"/>
          <a:stretch/>
        </p:blipFill>
        <p:spPr>
          <a:xfrm>
            <a:off x="4119563" y="1716418"/>
            <a:ext cx="242887" cy="226219"/>
          </a:xfrm>
          <a:prstGeom prst="rect">
            <a:avLst/>
          </a:prstGeom>
          <a:noFill/>
          <a:ln w="9525">
            <a:noFill/>
            <a:miter/>
          </a:ln>
        </p:spPr>
      </p:pic>
      <p:pic>
        <p:nvPicPr>
          <p:cNvPr id="2" name="图片 1"/>
          <p:cNvPicPr>
            <a:picLocks noChangeAspect="1"/>
          </p:cNvPicPr>
          <p:nvPr/>
        </p:nvPicPr>
        <p:blipFill>
          <a:blip r:embed="rId5"/>
          <a:stretch>
            <a:fillRect/>
          </a:stretch>
        </p:blipFill>
        <p:spPr>
          <a:xfrm>
            <a:off x="827473" y="2246925"/>
            <a:ext cx="9886020" cy="2833895"/>
          </a:xfrm>
          <a:prstGeom prst="rect">
            <a:avLst/>
          </a:prstGeom>
          <a:ln>
            <a:noFill/>
          </a:ln>
          <a:effectLst>
            <a:outerShdw blurRad="292100" dist="139700" dir="2700000" algn="tl" rotWithShape="0">
              <a:srgbClr val="333333">
                <a:alpha val="65000"/>
              </a:srgbClr>
            </a:outerShdw>
          </a:effectLst>
        </p:spPr>
      </p:pic>
      <p:sp>
        <p:nvSpPr>
          <p:cNvPr id="9"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21952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四</a:t>
            </a:r>
            <a:r>
              <a:rPr lang="zh-CN" altLang="en-US" sz="3600" b="1" dirty="0" smtClean="0">
                <a:latin typeface="微软雅黑" pitchFamily="34" charset="-122"/>
                <a:ea typeface="微软雅黑" pitchFamily="34" charset="-122"/>
                <a:cs typeface="Arial" pitchFamily="34" charset="0"/>
              </a:rPr>
              <a:t>、文件夹定期清理</a:t>
            </a:r>
          </a:p>
        </p:txBody>
      </p:sp>
      <p:sp>
        <p:nvSpPr>
          <p:cNvPr id="12" name="Rectangle 3"/>
          <p:cNvSpPr txBox="1">
            <a:spLocks noChangeArrowheads="1"/>
          </p:cNvSpPr>
          <p:nvPr/>
        </p:nvSpPr>
        <p:spPr bwMode="gray">
          <a:xfrm>
            <a:off x="622300" y="1018685"/>
            <a:ext cx="11156874"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a:latin typeface="微软雅黑" pitchFamily="34" charset="-122"/>
                <a:ea typeface="微软雅黑" pitchFamily="34" charset="-122"/>
              </a:rPr>
              <a:t>定时清理文件夹</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zh-CN" sz="1600" dirty="0">
                <a:latin typeface="微软雅黑" pitchFamily="34" charset="-122"/>
                <a:ea typeface="微软雅黑" pitchFamily="34" charset="-122"/>
              </a:rPr>
              <a:t>对文件夹可以设置定期清理功能，选中该文件夹，在更多菜单中点击“设置定期清理”，可以启动“自动清理”“到期清理”或“定时清理”功能。</a:t>
            </a:r>
            <a:endParaRPr lang="zh-CN" altLang="en-US" sz="1600" dirty="0">
              <a:latin typeface="微软雅黑" pitchFamily="34" charset="-122"/>
              <a:ea typeface="微软雅黑"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749" y="2515057"/>
            <a:ext cx="5274000" cy="3286469"/>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29861"/>
          <a:stretch/>
        </p:blipFill>
        <p:spPr>
          <a:xfrm>
            <a:off x="548640" y="3016154"/>
            <a:ext cx="5472000" cy="1523847"/>
          </a:xfrm>
          <a:prstGeom prst="rect">
            <a:avLst/>
          </a:prstGeom>
          <a:ln>
            <a:noFill/>
          </a:ln>
          <a:effectLst>
            <a:outerShdw blurRad="292100" dist="139700" dir="2700000" algn="tl" rotWithShape="0">
              <a:srgbClr val="333333">
                <a:alpha val="65000"/>
              </a:srgbClr>
            </a:outerShdw>
          </a:effectLst>
        </p:spPr>
      </p:pic>
      <p:sp>
        <p:nvSpPr>
          <p:cNvPr id="7"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9471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smtClean="0">
                <a:latin typeface="微软雅黑" pitchFamily="34" charset="-122"/>
                <a:ea typeface="微软雅黑" pitchFamily="34" charset="-122"/>
                <a:cs typeface="Arial" pitchFamily="34" charset="0"/>
              </a:rPr>
              <a:t>五、添加备注</a:t>
            </a:r>
          </a:p>
        </p:txBody>
      </p:sp>
      <p:sp>
        <p:nvSpPr>
          <p:cNvPr id="12" name="Rectangle 3"/>
          <p:cNvSpPr txBox="1">
            <a:spLocks noChangeArrowheads="1"/>
          </p:cNvSpPr>
          <p:nvPr/>
        </p:nvSpPr>
        <p:spPr bwMode="gray">
          <a:xfrm>
            <a:off x="622300" y="1018685"/>
            <a:ext cx="11156874"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添加备注</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zh-CN" sz="1600" dirty="0" smtClean="0"/>
              <a:t>对</a:t>
            </a:r>
            <a:r>
              <a:rPr lang="zh-CN" altLang="zh-CN" sz="1600" dirty="0"/>
              <a:t>文件或文件夹可以填写备注，只需要选中该文件或文件夹，在右侧扩展信息区的文件或文件夹属性下方设置备注。</a:t>
            </a:r>
            <a:endParaRPr lang="zh-CN" altLang="en-US" sz="1600" dirty="0">
              <a:latin typeface="微软雅黑" pitchFamily="34" charset="-122"/>
              <a:ea typeface="微软雅黑"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302" y="2520706"/>
            <a:ext cx="3973936" cy="3286800"/>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22010"/>
          <a:stretch/>
        </p:blipFill>
        <p:spPr>
          <a:xfrm>
            <a:off x="622300" y="2811439"/>
            <a:ext cx="5472000" cy="1577224"/>
          </a:xfrm>
          <a:prstGeom prst="rect">
            <a:avLst/>
          </a:prstGeom>
          <a:ln>
            <a:noFill/>
          </a:ln>
          <a:effectLst>
            <a:outerShdw blurRad="292100" dist="139700" dir="2700000" algn="tl" rotWithShape="0">
              <a:srgbClr val="333333">
                <a:alpha val="65000"/>
              </a:srgbClr>
            </a:outerShdw>
          </a:effectLst>
        </p:spPr>
      </p:pic>
      <p:sp>
        <p:nvSpPr>
          <p:cNvPr id="7"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293186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六</a:t>
            </a:r>
            <a:r>
              <a:rPr lang="zh-CN" altLang="en-US" sz="3600" b="1" dirty="0" smtClean="0">
                <a:latin typeface="微软雅黑" pitchFamily="34" charset="-122"/>
                <a:ea typeface="微软雅黑" pitchFamily="34" charset="-122"/>
                <a:cs typeface="Arial" pitchFamily="34" charset="0"/>
              </a:rPr>
              <a:t>、外链管理</a:t>
            </a:r>
          </a:p>
        </p:txBody>
      </p:sp>
      <p:sp>
        <p:nvSpPr>
          <p:cNvPr id="12" name="Rectangle 3"/>
          <p:cNvSpPr txBox="1">
            <a:spLocks noChangeArrowheads="1"/>
          </p:cNvSpPr>
          <p:nvPr/>
        </p:nvSpPr>
        <p:spPr bwMode="gray">
          <a:xfrm>
            <a:off x="622300" y="1018685"/>
            <a:ext cx="11156874"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a:latin typeface="微软雅黑" pitchFamily="34" charset="-122"/>
                <a:ea typeface="微软雅黑" pitchFamily="34" charset="-122"/>
              </a:rPr>
              <a:t>外</a:t>
            </a:r>
            <a:r>
              <a:rPr lang="zh-CN" altLang="en-US" sz="1800" b="1" dirty="0" smtClean="0">
                <a:latin typeface="微软雅黑" pitchFamily="34" charset="-122"/>
                <a:ea typeface="微软雅黑" pitchFamily="34" charset="-122"/>
              </a:rPr>
              <a:t>链管理</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zh-CN" sz="1600" dirty="0" smtClean="0"/>
              <a:t>在</a:t>
            </a:r>
            <a:r>
              <a:rPr lang="zh-CN" altLang="zh-CN" sz="1600" dirty="0"/>
              <a:t>“外链管理”节点下用户可以查看和</a:t>
            </a:r>
            <a:r>
              <a:rPr lang="zh-CN" altLang="zh-CN" sz="1600" dirty="0" smtClean="0"/>
              <a:t>管理已</a:t>
            </a:r>
            <a:r>
              <a:rPr lang="zh-CN" altLang="zh-CN" sz="1600" dirty="0"/>
              <a:t>生成的所有外</a:t>
            </a:r>
            <a:r>
              <a:rPr lang="zh-CN" altLang="zh-CN" sz="1600" dirty="0" smtClean="0"/>
              <a:t>链</a:t>
            </a:r>
            <a:r>
              <a:rPr lang="zh-CN" altLang="en-US" sz="1600" dirty="0" smtClean="0"/>
              <a:t>的有效期和下载次数等</a:t>
            </a:r>
            <a:r>
              <a:rPr lang="zh-CN" altLang="zh-CN" sz="1600" dirty="0" smtClean="0"/>
              <a:t>。</a:t>
            </a:r>
            <a:r>
              <a:rPr lang="zh-CN" altLang="en-US" sz="1600" dirty="0" smtClean="0"/>
              <a:t>并且可以点击      按钮取消该外链或者点击      按钮重新设置该外链的分享规则。</a:t>
            </a:r>
            <a:endParaRPr lang="zh-CN" altLang="en-US" sz="1600" dirty="0">
              <a:latin typeface="微软雅黑" pitchFamily="34" charset="-122"/>
              <a:ea typeface="微软雅黑" pitchFamily="34" charset="-122"/>
            </a:endParaRPr>
          </a:p>
        </p:txBody>
      </p:sp>
      <p:pic>
        <p:nvPicPr>
          <p:cNvPr id="4" name="图片 3"/>
          <p:cNvPicPr>
            <a:picLocks noChangeAspect="1"/>
          </p:cNvPicPr>
          <p:nvPr/>
        </p:nvPicPr>
        <p:blipFill>
          <a:blip r:embed="rId2"/>
          <a:stretch>
            <a:fillRect/>
          </a:stretch>
        </p:blipFill>
        <p:spPr>
          <a:xfrm>
            <a:off x="1412874" y="1733566"/>
            <a:ext cx="320392" cy="292532"/>
          </a:xfrm>
          <a:prstGeom prst="rect">
            <a:avLst/>
          </a:prstGeom>
        </p:spPr>
      </p:pic>
      <p:pic>
        <p:nvPicPr>
          <p:cNvPr id="5" name="图片 4"/>
          <p:cNvPicPr>
            <a:picLocks noChangeAspect="1"/>
          </p:cNvPicPr>
          <p:nvPr/>
        </p:nvPicPr>
        <p:blipFill>
          <a:blip r:embed="rId3"/>
          <a:stretch>
            <a:fillRect/>
          </a:stretch>
        </p:blipFill>
        <p:spPr>
          <a:xfrm>
            <a:off x="9757392" y="1460311"/>
            <a:ext cx="353601" cy="311169"/>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t="41871"/>
          <a:stretch/>
        </p:blipFill>
        <p:spPr>
          <a:xfrm>
            <a:off x="811537" y="2925504"/>
            <a:ext cx="10778400" cy="1234653"/>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416756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smtClean="0">
                <a:latin typeface="微软雅黑" pitchFamily="34" charset="-122"/>
                <a:ea typeface="微软雅黑" pitchFamily="34" charset="-122"/>
                <a:cs typeface="Arial" pitchFamily="34" charset="0"/>
              </a:rPr>
              <a:t>七、消息评论</a:t>
            </a:r>
          </a:p>
        </p:txBody>
      </p:sp>
      <p:sp>
        <p:nvSpPr>
          <p:cNvPr id="12" name="Rectangle 3"/>
          <p:cNvSpPr txBox="1">
            <a:spLocks noChangeArrowheads="1"/>
          </p:cNvSpPr>
          <p:nvPr/>
        </p:nvSpPr>
        <p:spPr bwMode="gray">
          <a:xfrm>
            <a:off x="622300" y="1018685"/>
            <a:ext cx="11156874"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消息评论</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t>可以最右侧，进行文字输入，也可以</a:t>
            </a:r>
            <a:r>
              <a:rPr lang="en-US" altLang="zh-CN" sz="1600" dirty="0" smtClean="0"/>
              <a:t>@</a:t>
            </a:r>
            <a:r>
              <a:rPr lang="zh-CN" altLang="en-US" sz="1600" dirty="0" smtClean="0"/>
              <a:t>某个人</a:t>
            </a:r>
            <a:endParaRPr lang="zh-CN" altLang="en-US" sz="1600" dirty="0">
              <a:latin typeface="微软雅黑" pitchFamily="34" charset="-122"/>
              <a:ea typeface="微软雅黑" pitchFamily="34" charset="-122"/>
            </a:endParaRPr>
          </a:p>
        </p:txBody>
      </p:sp>
      <p:pic>
        <p:nvPicPr>
          <p:cNvPr id="2" name="图片 1"/>
          <p:cNvPicPr>
            <a:picLocks noChangeAspect="1"/>
          </p:cNvPicPr>
          <p:nvPr/>
        </p:nvPicPr>
        <p:blipFill>
          <a:blip r:embed="rId2"/>
          <a:stretch>
            <a:fillRect/>
          </a:stretch>
        </p:blipFill>
        <p:spPr>
          <a:xfrm>
            <a:off x="1525920" y="1936231"/>
            <a:ext cx="9349634" cy="4531082"/>
          </a:xfrm>
          <a:prstGeom prst="rect">
            <a:avLst/>
          </a:prstGeom>
        </p:spPr>
      </p:pic>
      <p:sp>
        <p:nvSpPr>
          <p:cNvPr id="6"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258075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八</a:t>
            </a:r>
            <a:r>
              <a:rPr lang="zh-CN" altLang="en-US" sz="3600" b="1" dirty="0" smtClean="0">
                <a:latin typeface="微软雅黑" pitchFamily="34" charset="-122"/>
                <a:ea typeface="微软雅黑" pitchFamily="34" charset="-122"/>
                <a:cs typeface="Arial" pitchFamily="34" charset="0"/>
              </a:rPr>
              <a:t>、公告通知</a:t>
            </a:r>
          </a:p>
        </p:txBody>
      </p:sp>
      <p:sp>
        <p:nvSpPr>
          <p:cNvPr id="12" name="Rectangle 3"/>
          <p:cNvSpPr txBox="1">
            <a:spLocks noChangeArrowheads="1"/>
          </p:cNvSpPr>
          <p:nvPr/>
        </p:nvSpPr>
        <p:spPr bwMode="gray">
          <a:xfrm>
            <a:off x="622300" y="1018685"/>
            <a:ext cx="11156874"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公告通知</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t>可以在操作界面的左下端点击 消息动态 按钮查看公告通知，选择其中一条通知，点击进入详细界面；</a:t>
            </a:r>
            <a:endParaRPr lang="zh-CN" altLang="en-US" sz="1600" dirty="0">
              <a:latin typeface="微软雅黑" pitchFamily="34" charset="-122"/>
              <a:ea typeface="微软雅黑" pitchFamily="34" charset="-122"/>
            </a:endParaRPr>
          </a:p>
        </p:txBody>
      </p:sp>
      <p:pic>
        <p:nvPicPr>
          <p:cNvPr id="4" name="图片 3"/>
          <p:cNvPicPr>
            <a:picLocks noChangeAspect="1"/>
          </p:cNvPicPr>
          <p:nvPr/>
        </p:nvPicPr>
        <p:blipFill>
          <a:blip r:embed="rId2"/>
          <a:stretch>
            <a:fillRect/>
          </a:stretch>
        </p:blipFill>
        <p:spPr>
          <a:xfrm>
            <a:off x="1164543" y="1915272"/>
            <a:ext cx="9439768" cy="4359482"/>
          </a:xfrm>
          <a:prstGeom prst="rect">
            <a:avLst/>
          </a:prstGeom>
        </p:spPr>
      </p:pic>
      <p:sp>
        <p:nvSpPr>
          <p:cNvPr id="6"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85903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8"/>
          <p:cNvGrpSpPr>
            <a:grpSpLocks/>
          </p:cNvGrpSpPr>
          <p:nvPr/>
        </p:nvGrpSpPr>
        <p:grpSpPr bwMode="auto">
          <a:xfrm>
            <a:off x="4896846" y="2831353"/>
            <a:ext cx="5145088" cy="609600"/>
            <a:chOff x="720" y="1392"/>
            <a:chExt cx="4058" cy="480"/>
          </a:xfrm>
        </p:grpSpPr>
        <p:sp>
          <p:nvSpPr>
            <p:cNvPr id="8" name="AutoShape 59"/>
            <p:cNvSpPr>
              <a:spLocks noChangeArrowheads="1"/>
            </p:cNvSpPr>
            <p:nvPr/>
          </p:nvSpPr>
          <p:spPr bwMode="gray">
            <a:xfrm>
              <a:off x="720" y="1392"/>
              <a:ext cx="4058" cy="480"/>
            </a:xfrm>
            <a:prstGeom prst="roundRect">
              <a:avLst>
                <a:gd name="adj" fmla="val 17509"/>
              </a:avLst>
            </a:prstGeom>
            <a:gradFill rotWithShape="1">
              <a:gsLst>
                <a:gs pos="0">
                  <a:srgbClr val="FFC319"/>
                </a:gs>
                <a:gs pos="50000">
                  <a:srgbClr val="FFC319">
                    <a:gamma/>
                    <a:shade val="92157"/>
                    <a:invGamma/>
                  </a:srgbClr>
                </a:gs>
                <a:gs pos="100000">
                  <a:srgbClr val="FFC319"/>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9" name="Group 60"/>
            <p:cNvGrpSpPr>
              <a:grpSpLocks/>
            </p:cNvGrpSpPr>
            <p:nvPr/>
          </p:nvGrpSpPr>
          <p:grpSpPr bwMode="auto">
            <a:xfrm>
              <a:off x="730" y="1407"/>
              <a:ext cx="4043" cy="444"/>
              <a:chOff x="744" y="1407"/>
              <a:chExt cx="3988" cy="444"/>
            </a:xfrm>
          </p:grpSpPr>
          <p:sp>
            <p:nvSpPr>
              <p:cNvPr id="10" name="AutoShape 61"/>
              <p:cNvSpPr>
                <a:spLocks noChangeArrowheads="1"/>
              </p:cNvSpPr>
              <p:nvPr/>
            </p:nvSpPr>
            <p:spPr bwMode="gray">
              <a:xfrm>
                <a:off x="744" y="1736"/>
                <a:ext cx="3988" cy="115"/>
              </a:xfrm>
              <a:prstGeom prst="roundRect">
                <a:avLst>
                  <a:gd name="adj" fmla="val 50000"/>
                </a:avLst>
              </a:prstGeom>
              <a:gradFill rotWithShape="1">
                <a:gsLst>
                  <a:gs pos="0">
                    <a:srgbClr val="FFC319">
                      <a:alpha val="0"/>
                    </a:srgbClr>
                  </a:gs>
                  <a:gs pos="100000">
                    <a:srgbClr val="FFC319">
                      <a:gamma/>
                      <a:tint val="0"/>
                      <a:invGamma/>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11" name="AutoShape 62"/>
              <p:cNvSpPr>
                <a:spLocks noChangeArrowheads="1"/>
              </p:cNvSpPr>
              <p:nvPr/>
            </p:nvSpPr>
            <p:spPr bwMode="gray">
              <a:xfrm>
                <a:off x="744" y="1407"/>
                <a:ext cx="3988" cy="115"/>
              </a:xfrm>
              <a:prstGeom prst="roundRect">
                <a:avLst>
                  <a:gd name="adj" fmla="val 50000"/>
                </a:avLst>
              </a:prstGeom>
              <a:gradFill rotWithShape="1">
                <a:gsLst>
                  <a:gs pos="0">
                    <a:srgbClr val="FFC319">
                      <a:gamma/>
                      <a:tint val="0"/>
                      <a:invGamma/>
                    </a:srgbClr>
                  </a:gs>
                  <a:gs pos="100000">
                    <a:srgbClr val="FFC319">
                      <a:alpha val="0"/>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grpSp>
        <p:nvGrpSpPr>
          <p:cNvPr id="12" name="Group 63"/>
          <p:cNvGrpSpPr>
            <a:grpSpLocks/>
          </p:cNvGrpSpPr>
          <p:nvPr/>
        </p:nvGrpSpPr>
        <p:grpSpPr bwMode="auto">
          <a:xfrm>
            <a:off x="4896846" y="3598115"/>
            <a:ext cx="5145088" cy="609600"/>
            <a:chOff x="720" y="1392"/>
            <a:chExt cx="4058" cy="480"/>
          </a:xfrm>
        </p:grpSpPr>
        <p:sp>
          <p:nvSpPr>
            <p:cNvPr id="13" name="AutoShape 64"/>
            <p:cNvSpPr>
              <a:spLocks noChangeArrowheads="1"/>
            </p:cNvSpPr>
            <p:nvPr/>
          </p:nvSpPr>
          <p:spPr bwMode="gray">
            <a:xfrm>
              <a:off x="720" y="1392"/>
              <a:ext cx="4058" cy="480"/>
            </a:xfrm>
            <a:prstGeom prst="roundRect">
              <a:avLst>
                <a:gd name="adj" fmla="val 17509"/>
              </a:avLst>
            </a:prstGeom>
            <a:gradFill rotWithShape="1">
              <a:gsLst>
                <a:gs pos="0">
                  <a:srgbClr val="A8D02A"/>
                </a:gs>
                <a:gs pos="50000">
                  <a:srgbClr val="A8D02A">
                    <a:gamma/>
                    <a:shade val="92157"/>
                    <a:invGamma/>
                  </a:srgbClr>
                </a:gs>
                <a:gs pos="100000">
                  <a:srgbClr val="A8D02A"/>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14" name="Group 65"/>
            <p:cNvGrpSpPr>
              <a:grpSpLocks/>
            </p:cNvGrpSpPr>
            <p:nvPr/>
          </p:nvGrpSpPr>
          <p:grpSpPr bwMode="auto">
            <a:xfrm>
              <a:off x="730" y="1407"/>
              <a:ext cx="4043" cy="444"/>
              <a:chOff x="744" y="1407"/>
              <a:chExt cx="3988" cy="444"/>
            </a:xfrm>
          </p:grpSpPr>
          <p:sp>
            <p:nvSpPr>
              <p:cNvPr id="15" name="AutoShape 66"/>
              <p:cNvSpPr>
                <a:spLocks noChangeArrowheads="1"/>
              </p:cNvSpPr>
              <p:nvPr/>
            </p:nvSpPr>
            <p:spPr bwMode="gray">
              <a:xfrm>
                <a:off x="744" y="1736"/>
                <a:ext cx="3988" cy="115"/>
              </a:xfrm>
              <a:prstGeom prst="roundRect">
                <a:avLst>
                  <a:gd name="adj" fmla="val 50000"/>
                </a:avLst>
              </a:prstGeom>
              <a:gradFill rotWithShape="1">
                <a:gsLst>
                  <a:gs pos="0">
                    <a:srgbClr val="A8D02A">
                      <a:alpha val="0"/>
                    </a:srgbClr>
                  </a:gs>
                  <a:gs pos="100000">
                    <a:srgbClr val="A8D02A">
                      <a:gamma/>
                      <a:tint val="0"/>
                      <a:invGamma/>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16" name="AutoShape 67"/>
              <p:cNvSpPr>
                <a:spLocks noChangeArrowheads="1"/>
              </p:cNvSpPr>
              <p:nvPr/>
            </p:nvSpPr>
            <p:spPr bwMode="gray">
              <a:xfrm>
                <a:off x="744" y="1407"/>
                <a:ext cx="3988" cy="115"/>
              </a:xfrm>
              <a:prstGeom prst="roundRect">
                <a:avLst>
                  <a:gd name="adj" fmla="val 50000"/>
                </a:avLst>
              </a:prstGeom>
              <a:gradFill rotWithShape="1">
                <a:gsLst>
                  <a:gs pos="0">
                    <a:srgbClr val="A8D02A">
                      <a:gamma/>
                      <a:tint val="0"/>
                      <a:invGamma/>
                    </a:srgbClr>
                  </a:gs>
                  <a:gs pos="100000">
                    <a:srgbClr val="A8D02A">
                      <a:alpha val="0"/>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grpSp>
        <p:nvGrpSpPr>
          <p:cNvPr id="17" name="Group 73"/>
          <p:cNvGrpSpPr>
            <a:grpSpLocks/>
          </p:cNvGrpSpPr>
          <p:nvPr/>
        </p:nvGrpSpPr>
        <p:grpSpPr bwMode="auto">
          <a:xfrm>
            <a:off x="4896846" y="2067765"/>
            <a:ext cx="5145088" cy="609600"/>
            <a:chOff x="720" y="1392"/>
            <a:chExt cx="4058" cy="480"/>
          </a:xfrm>
        </p:grpSpPr>
        <p:sp>
          <p:nvSpPr>
            <p:cNvPr id="18" name="AutoShape 74"/>
            <p:cNvSpPr>
              <a:spLocks noChangeArrowheads="1"/>
            </p:cNvSpPr>
            <p:nvPr/>
          </p:nvSpPr>
          <p:spPr bwMode="gray">
            <a:xfrm>
              <a:off x="720" y="1392"/>
              <a:ext cx="4058" cy="480"/>
            </a:xfrm>
            <a:prstGeom prst="roundRect">
              <a:avLst>
                <a:gd name="adj" fmla="val 17509"/>
              </a:avLst>
            </a:prstGeom>
            <a:gradFill rotWithShape="1">
              <a:gsLst>
                <a:gs pos="0">
                  <a:srgbClr val="FF6161"/>
                </a:gs>
                <a:gs pos="50000">
                  <a:srgbClr val="FF6161">
                    <a:gamma/>
                    <a:shade val="92157"/>
                    <a:invGamma/>
                  </a:srgbClr>
                </a:gs>
                <a:gs pos="100000">
                  <a:srgbClr val="FF616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19" name="Group 75"/>
            <p:cNvGrpSpPr>
              <a:grpSpLocks/>
            </p:cNvGrpSpPr>
            <p:nvPr/>
          </p:nvGrpSpPr>
          <p:grpSpPr bwMode="auto">
            <a:xfrm>
              <a:off x="730" y="1407"/>
              <a:ext cx="4043" cy="444"/>
              <a:chOff x="744" y="1407"/>
              <a:chExt cx="3988" cy="444"/>
            </a:xfrm>
          </p:grpSpPr>
          <p:sp>
            <p:nvSpPr>
              <p:cNvPr id="20" name="AutoShape 76"/>
              <p:cNvSpPr>
                <a:spLocks noChangeArrowheads="1"/>
              </p:cNvSpPr>
              <p:nvPr/>
            </p:nvSpPr>
            <p:spPr bwMode="gray">
              <a:xfrm>
                <a:off x="744" y="1736"/>
                <a:ext cx="3988" cy="115"/>
              </a:xfrm>
              <a:prstGeom prst="roundRect">
                <a:avLst>
                  <a:gd name="adj" fmla="val 50000"/>
                </a:avLst>
              </a:prstGeom>
              <a:gradFill rotWithShape="1">
                <a:gsLst>
                  <a:gs pos="0">
                    <a:srgbClr val="FF6161">
                      <a:alpha val="0"/>
                    </a:srgbClr>
                  </a:gs>
                  <a:gs pos="100000">
                    <a:srgbClr val="FF6161">
                      <a:gamma/>
                      <a:tint val="0"/>
                      <a:invGamma/>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21" name="AutoShape 77"/>
              <p:cNvSpPr>
                <a:spLocks noChangeArrowheads="1"/>
              </p:cNvSpPr>
              <p:nvPr/>
            </p:nvSpPr>
            <p:spPr bwMode="gray">
              <a:xfrm>
                <a:off x="744" y="1407"/>
                <a:ext cx="3988" cy="115"/>
              </a:xfrm>
              <a:prstGeom prst="roundRect">
                <a:avLst>
                  <a:gd name="adj" fmla="val 50000"/>
                </a:avLst>
              </a:prstGeom>
              <a:gradFill rotWithShape="1">
                <a:gsLst>
                  <a:gs pos="0">
                    <a:srgbClr val="FF6161">
                      <a:gamma/>
                      <a:tint val="0"/>
                      <a:invGamma/>
                    </a:srgbClr>
                  </a:gs>
                  <a:gs pos="100000">
                    <a:srgbClr val="FF6161">
                      <a:alpha val="0"/>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sp>
        <p:nvSpPr>
          <p:cNvPr id="22" name="Text Box 78"/>
          <p:cNvSpPr txBox="1">
            <a:spLocks noChangeArrowheads="1"/>
          </p:cNvSpPr>
          <p:nvPr/>
        </p:nvSpPr>
        <p:spPr bwMode="white">
          <a:xfrm>
            <a:off x="5504859" y="3691778"/>
            <a:ext cx="4362472" cy="415498"/>
          </a:xfrm>
          <a:prstGeom prst="rect">
            <a:avLst/>
          </a:prstGeom>
          <a:noFill/>
          <a:ln w="9525">
            <a:noFill/>
            <a:miter lim="800000"/>
            <a:headEnd/>
            <a:tailEnd/>
          </a:ln>
        </p:spPr>
        <p:txBody>
          <a:bodyPr wrap="square">
            <a:spAutoFit/>
          </a:bodyPr>
          <a:lstStyle/>
          <a:p>
            <a:pPr marL="457200" indent="-457200">
              <a:spcBef>
                <a:spcPct val="50000"/>
              </a:spcBef>
              <a:buClr>
                <a:srgbClr val="000000"/>
              </a:buClr>
              <a:defRPr/>
            </a:pPr>
            <a:r>
              <a:rPr lang="en-US" altLang="zh-CN" sz="2100" b="1" kern="0" spc="300" dirty="0" smtClean="0">
                <a:solidFill>
                  <a:schemeClr val="bg1"/>
                </a:solidFill>
                <a:latin typeface="微软雅黑" pitchFamily="34" charset="-122"/>
                <a:ea typeface="微软雅黑" pitchFamily="34" charset="-122"/>
              </a:rPr>
              <a:t>WEB</a:t>
            </a:r>
            <a:r>
              <a:rPr lang="zh-CN" altLang="en-US" sz="2100" b="1" kern="0" spc="300" dirty="0" smtClean="0">
                <a:solidFill>
                  <a:schemeClr val="bg1"/>
                </a:solidFill>
                <a:latin typeface="微软雅黑" pitchFamily="34" charset="-122"/>
                <a:ea typeface="微软雅黑" pitchFamily="34" charset="-122"/>
              </a:rPr>
              <a:t>端操作方法</a:t>
            </a:r>
            <a:endParaRPr lang="en-US" altLang="zh-CN" sz="2100" b="1" kern="0" spc="300" dirty="0">
              <a:solidFill>
                <a:schemeClr val="bg1"/>
              </a:solidFill>
              <a:latin typeface="微软雅黑" pitchFamily="34" charset="-122"/>
              <a:ea typeface="微软雅黑" pitchFamily="34" charset="-122"/>
            </a:endParaRPr>
          </a:p>
        </p:txBody>
      </p:sp>
      <p:sp>
        <p:nvSpPr>
          <p:cNvPr id="23" name="Text Box 80"/>
          <p:cNvSpPr txBox="1">
            <a:spLocks noChangeArrowheads="1"/>
          </p:cNvSpPr>
          <p:nvPr/>
        </p:nvSpPr>
        <p:spPr bwMode="white">
          <a:xfrm>
            <a:off x="5504859" y="2915490"/>
            <a:ext cx="4681538" cy="415925"/>
          </a:xfrm>
          <a:prstGeom prst="rect">
            <a:avLst/>
          </a:prstGeom>
          <a:noFill/>
          <a:ln w="9525">
            <a:noFill/>
            <a:miter lim="800000"/>
            <a:headEnd/>
            <a:tailEnd/>
          </a:ln>
        </p:spPr>
        <p:txBody>
          <a:bodyPr>
            <a:spAutoFit/>
          </a:bodyPr>
          <a:lstStyle/>
          <a:p>
            <a:pPr marL="457200" indent="-457200">
              <a:spcBef>
                <a:spcPct val="50000"/>
              </a:spcBef>
              <a:buClr>
                <a:srgbClr val="000000"/>
              </a:buClr>
              <a:defRPr/>
            </a:pPr>
            <a:r>
              <a:rPr lang="zh-CN" altLang="en-US" sz="2100" b="1" kern="0" dirty="0" smtClean="0">
                <a:latin typeface="微软雅黑" pitchFamily="34" charset="-122"/>
                <a:ea typeface="微软雅黑" pitchFamily="34" charset="-122"/>
              </a:rPr>
              <a:t>文件</a:t>
            </a:r>
            <a:r>
              <a:rPr lang="en-US" altLang="zh-CN" sz="2100" b="1" kern="0" dirty="0" smtClean="0">
                <a:latin typeface="微软雅黑" pitchFamily="34" charset="-122"/>
                <a:ea typeface="微软雅黑" pitchFamily="34" charset="-122"/>
              </a:rPr>
              <a:t>/</a:t>
            </a:r>
            <a:r>
              <a:rPr lang="zh-CN" altLang="en-US" sz="2100" b="1" kern="0" dirty="0" smtClean="0">
                <a:latin typeface="微软雅黑" pitchFamily="34" charset="-122"/>
                <a:ea typeface="微软雅黑" pitchFamily="34" charset="-122"/>
              </a:rPr>
              <a:t>目录操作方法</a:t>
            </a:r>
            <a:endParaRPr lang="en-US" altLang="zh-CN" sz="2100" b="1" kern="0" dirty="0">
              <a:latin typeface="微软雅黑" pitchFamily="34" charset="-122"/>
              <a:ea typeface="微软雅黑" pitchFamily="34" charset="-122"/>
            </a:endParaRPr>
          </a:p>
        </p:txBody>
      </p:sp>
      <p:pic>
        <p:nvPicPr>
          <p:cNvPr id="24" name="Picture 85"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23809" y="2821828"/>
            <a:ext cx="7445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6"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12696" y="2063003"/>
            <a:ext cx="744538"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89"/>
          <p:cNvSpPr txBox="1">
            <a:spLocks noChangeArrowheads="1"/>
          </p:cNvSpPr>
          <p:nvPr/>
        </p:nvSpPr>
        <p:spPr bwMode="gray">
          <a:xfrm>
            <a:off x="5027021" y="2909140"/>
            <a:ext cx="357188" cy="461963"/>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dirty="0">
                <a:solidFill>
                  <a:sysClr val="windowText" lastClr="000000"/>
                </a:solidFill>
              </a:rPr>
              <a:t>2</a:t>
            </a:r>
          </a:p>
        </p:txBody>
      </p:sp>
      <p:sp>
        <p:nvSpPr>
          <p:cNvPr id="27" name="Text Box 90"/>
          <p:cNvSpPr txBox="1">
            <a:spLocks noChangeArrowheads="1"/>
          </p:cNvSpPr>
          <p:nvPr/>
        </p:nvSpPr>
        <p:spPr bwMode="gray">
          <a:xfrm>
            <a:off x="5027021" y="3694953"/>
            <a:ext cx="357188" cy="461962"/>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a:solidFill>
                  <a:sysClr val="windowText" lastClr="000000"/>
                </a:solidFill>
              </a:rPr>
              <a:t>3</a:t>
            </a:r>
          </a:p>
        </p:txBody>
      </p:sp>
      <p:sp>
        <p:nvSpPr>
          <p:cNvPr id="28" name="Text Box 78"/>
          <p:cNvSpPr txBox="1">
            <a:spLocks noChangeArrowheads="1"/>
          </p:cNvSpPr>
          <p:nvPr/>
        </p:nvSpPr>
        <p:spPr bwMode="white">
          <a:xfrm>
            <a:off x="5504859" y="2178890"/>
            <a:ext cx="4033838" cy="415925"/>
          </a:xfrm>
          <a:prstGeom prst="rect">
            <a:avLst/>
          </a:prstGeom>
          <a:noFill/>
          <a:ln w="9525">
            <a:noFill/>
            <a:miter lim="800000"/>
            <a:headEnd/>
            <a:tailEnd/>
          </a:ln>
        </p:spPr>
        <p:txBody>
          <a:bodyPr>
            <a:spAutoFit/>
          </a:bodyPr>
          <a:lstStyle/>
          <a:p>
            <a:pPr marL="457200" indent="-457200">
              <a:spcBef>
                <a:spcPct val="50000"/>
              </a:spcBef>
              <a:buClr>
                <a:srgbClr val="000000"/>
              </a:buClr>
              <a:defRPr/>
            </a:pPr>
            <a:r>
              <a:rPr lang="zh-CN" altLang="en-US" sz="2100" b="1" kern="0" spc="300" dirty="0" smtClean="0">
                <a:solidFill>
                  <a:schemeClr val="bg1"/>
                </a:solidFill>
                <a:latin typeface="微软雅黑" pitchFamily="34" charset="-122"/>
                <a:ea typeface="微软雅黑" pitchFamily="34" charset="-122"/>
              </a:rPr>
              <a:t>客户端安装与登录</a:t>
            </a:r>
            <a:endParaRPr lang="en-US" altLang="zh-CN" sz="2100" b="1" kern="0" spc="300" dirty="0">
              <a:solidFill>
                <a:schemeClr val="bg1"/>
              </a:solidFill>
              <a:latin typeface="微软雅黑" pitchFamily="34" charset="-122"/>
              <a:ea typeface="微软雅黑" pitchFamily="34" charset="-122"/>
            </a:endParaRPr>
          </a:p>
        </p:txBody>
      </p:sp>
      <p:sp>
        <p:nvSpPr>
          <p:cNvPr id="29" name="Text Box 88"/>
          <p:cNvSpPr txBox="1">
            <a:spLocks noChangeArrowheads="1"/>
          </p:cNvSpPr>
          <p:nvPr/>
        </p:nvSpPr>
        <p:spPr bwMode="gray">
          <a:xfrm>
            <a:off x="5014321" y="2148728"/>
            <a:ext cx="358775" cy="461962"/>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dirty="0">
                <a:solidFill>
                  <a:sysClr val="windowText" lastClr="000000"/>
                </a:solidFill>
              </a:rPr>
              <a:t>1</a:t>
            </a:r>
          </a:p>
        </p:txBody>
      </p:sp>
      <p:pic>
        <p:nvPicPr>
          <p:cNvPr id="30" name="Picture 3" descr="C:\Users\Administrator\Desktop\27591_133515089599fz.jpg"/>
          <p:cNvPicPr>
            <a:picLocks noChangeAspect="1" noChangeArrowheads="1"/>
          </p:cNvPicPr>
          <p:nvPr/>
        </p:nvPicPr>
        <p:blipFill>
          <a:blip r:embed="rId3" cstate="print">
            <a:extLst>
              <a:ext uri="{28A0092B-C50C-407E-A947-70E740481C1C}">
                <a14:useLocalDpi xmlns:a14="http://schemas.microsoft.com/office/drawing/2010/main" val="0"/>
              </a:ext>
            </a:extLst>
          </a:blip>
          <a:srcRect t="8765"/>
          <a:stretch>
            <a:fillRect/>
          </a:stretch>
        </p:blipFill>
        <p:spPr bwMode="auto">
          <a:xfrm>
            <a:off x="921746" y="1832355"/>
            <a:ext cx="307181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标题 6"/>
          <p:cNvSpPr txBox="1">
            <a:spLocks/>
          </p:cNvSpPr>
          <p:nvPr/>
        </p:nvSpPr>
        <p:spPr bwMode="auto">
          <a:xfrm>
            <a:off x="2257627" y="2881882"/>
            <a:ext cx="1357313" cy="606425"/>
          </a:xfrm>
          <a:prstGeom prst="rect">
            <a:avLst/>
          </a:prstGeom>
          <a:noFill/>
          <a:ln>
            <a:miter lim="800000"/>
            <a:headEnd/>
            <a:tailEnd/>
          </a:ln>
        </p:spPr>
        <p:txBody>
          <a:bodyPr lIns="91438" tIns="45719" rIns="91438" bIns="45719"/>
          <a:lstStyle/>
          <a:p>
            <a:pPr algn="ctr" defTabSz="914378" eaLnBrk="1" fontAlgn="auto" hangingPunct="1">
              <a:spcAft>
                <a:spcPts val="0"/>
              </a:spcAft>
              <a:defRPr/>
            </a:pPr>
            <a:r>
              <a:rPr lang="zh-CN" altLang="en-US" sz="3200" b="1" dirty="0" smtClean="0">
                <a:latin typeface="微软雅黑" pitchFamily="34" charset="-122"/>
                <a:ea typeface="微软雅黑" pitchFamily="34" charset="-122"/>
                <a:cs typeface="+mj-cs"/>
              </a:rPr>
              <a:t>手册内容</a:t>
            </a:r>
            <a:endParaRPr lang="zh-CN" altLang="en-US" sz="3200" b="1" dirty="0">
              <a:latin typeface="微软雅黑" pitchFamily="34" charset="-122"/>
              <a:ea typeface="微软雅黑" pitchFamily="34" charset="-122"/>
              <a:cs typeface="+mj-cs"/>
            </a:endParaRPr>
          </a:p>
        </p:txBody>
      </p:sp>
      <p:pic>
        <p:nvPicPr>
          <p:cNvPr id="32" name="Picture 84"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12696" y="3598115"/>
            <a:ext cx="74453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73"/>
          <p:cNvGrpSpPr>
            <a:grpSpLocks/>
          </p:cNvGrpSpPr>
          <p:nvPr/>
        </p:nvGrpSpPr>
        <p:grpSpPr bwMode="auto">
          <a:xfrm>
            <a:off x="4928993" y="4339747"/>
            <a:ext cx="5144958" cy="609912"/>
            <a:chOff x="720" y="1392"/>
            <a:chExt cx="4058" cy="480"/>
          </a:xfrm>
          <a:solidFill>
            <a:schemeClr val="accent4">
              <a:lumMod val="60000"/>
              <a:lumOff val="40000"/>
            </a:schemeClr>
          </a:solidFill>
        </p:grpSpPr>
        <p:sp>
          <p:nvSpPr>
            <p:cNvPr id="34" name="AutoShape 74"/>
            <p:cNvSpPr>
              <a:spLocks noChangeArrowheads="1"/>
            </p:cNvSpPr>
            <p:nvPr/>
          </p:nvSpPr>
          <p:spPr bwMode="gray">
            <a:xfrm>
              <a:off x="720" y="1392"/>
              <a:ext cx="4058" cy="480"/>
            </a:xfrm>
            <a:prstGeom prst="roundRect">
              <a:avLst>
                <a:gd name="adj" fmla="val 17509"/>
              </a:avLst>
            </a:prstGeom>
            <a:grp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35" name="Group 75"/>
            <p:cNvGrpSpPr>
              <a:grpSpLocks/>
            </p:cNvGrpSpPr>
            <p:nvPr/>
          </p:nvGrpSpPr>
          <p:grpSpPr bwMode="auto">
            <a:xfrm>
              <a:off x="730" y="1407"/>
              <a:ext cx="4043" cy="444"/>
              <a:chOff x="744" y="1407"/>
              <a:chExt cx="3988" cy="444"/>
            </a:xfrm>
            <a:grpFill/>
          </p:grpSpPr>
          <p:sp>
            <p:nvSpPr>
              <p:cNvPr id="36" name="AutoShape 76"/>
              <p:cNvSpPr>
                <a:spLocks noChangeArrowheads="1"/>
              </p:cNvSpPr>
              <p:nvPr/>
            </p:nvSpPr>
            <p:spPr bwMode="gray">
              <a:xfrm>
                <a:off x="744" y="1736"/>
                <a:ext cx="3988" cy="115"/>
              </a:xfrm>
              <a:prstGeom prst="roundRect">
                <a:avLst>
                  <a:gd name="adj" fmla="val 50000"/>
                </a:avLst>
              </a:prstGeom>
              <a:grp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37" name="AutoShape 77"/>
              <p:cNvSpPr>
                <a:spLocks noChangeArrowheads="1"/>
              </p:cNvSpPr>
              <p:nvPr/>
            </p:nvSpPr>
            <p:spPr bwMode="gray">
              <a:xfrm>
                <a:off x="744" y="1407"/>
                <a:ext cx="3988" cy="115"/>
              </a:xfrm>
              <a:prstGeom prst="roundRect">
                <a:avLst>
                  <a:gd name="adj" fmla="val 50000"/>
                </a:avLst>
              </a:prstGeom>
              <a:grp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sp>
        <p:nvSpPr>
          <p:cNvPr id="38" name="Text Box 78"/>
          <p:cNvSpPr txBox="1">
            <a:spLocks noChangeArrowheads="1"/>
          </p:cNvSpPr>
          <p:nvPr/>
        </p:nvSpPr>
        <p:spPr bwMode="white">
          <a:xfrm>
            <a:off x="5504859" y="4452190"/>
            <a:ext cx="4032250" cy="415925"/>
          </a:xfrm>
          <a:prstGeom prst="rect">
            <a:avLst/>
          </a:prstGeom>
          <a:noFill/>
          <a:ln w="9525">
            <a:noFill/>
            <a:miter lim="800000"/>
            <a:headEnd/>
            <a:tailEnd/>
          </a:ln>
        </p:spPr>
        <p:txBody>
          <a:bodyPr>
            <a:spAutoFit/>
          </a:bodyPr>
          <a:lstStyle/>
          <a:p>
            <a:pPr marL="457200" indent="-457200">
              <a:spcBef>
                <a:spcPct val="50000"/>
              </a:spcBef>
              <a:buClr>
                <a:srgbClr val="000000"/>
              </a:buClr>
              <a:defRPr/>
            </a:pPr>
            <a:r>
              <a:rPr lang="zh-CN" altLang="en-US" sz="2100" b="1" kern="0" spc="300" dirty="0" smtClean="0">
                <a:latin typeface="微软雅黑" pitchFamily="34" charset="-122"/>
                <a:ea typeface="微软雅黑" pitchFamily="34" charset="-122"/>
              </a:rPr>
              <a:t>移动端使用方法</a:t>
            </a:r>
            <a:endParaRPr lang="en-US" altLang="zh-CN" sz="2100" b="1" kern="0" spc="300" dirty="0">
              <a:latin typeface="微软雅黑" pitchFamily="34" charset="-122"/>
              <a:ea typeface="微软雅黑" pitchFamily="34" charset="-122"/>
            </a:endParaRPr>
          </a:p>
        </p:txBody>
      </p:sp>
      <p:sp>
        <p:nvSpPr>
          <p:cNvPr id="39" name="Text Box 88"/>
          <p:cNvSpPr txBox="1">
            <a:spLocks noChangeArrowheads="1"/>
          </p:cNvSpPr>
          <p:nvPr/>
        </p:nvSpPr>
        <p:spPr bwMode="gray">
          <a:xfrm>
            <a:off x="5047659" y="4422028"/>
            <a:ext cx="357187" cy="460375"/>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dirty="0">
                <a:solidFill>
                  <a:sysClr val="windowText" lastClr="000000"/>
                </a:solidFill>
              </a:rPr>
              <a:t>4</a:t>
            </a:r>
          </a:p>
        </p:txBody>
      </p:sp>
      <p:pic>
        <p:nvPicPr>
          <p:cNvPr id="40" name="Picture 84"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12696" y="4339478"/>
            <a:ext cx="7445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4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005" t="12770" r="2338" b="12112"/>
          <a:stretch/>
        </p:blipFill>
        <p:spPr>
          <a:xfrm>
            <a:off x="10094774" y="4248494"/>
            <a:ext cx="650602" cy="619621"/>
          </a:xfrm>
          <a:prstGeom prst="rect">
            <a:avLst/>
          </a:prstGeom>
        </p:spPr>
      </p:pic>
      <p:sp>
        <p:nvSpPr>
          <p:cNvPr id="42"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16409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3904" y="208302"/>
            <a:ext cx="9534886" cy="646163"/>
          </a:xfrm>
          <a:prstGeom prst="rect">
            <a:avLst/>
          </a:prstGeom>
        </p:spPr>
        <p:txBody>
          <a:bodyPr wrap="square">
            <a:spAutoFit/>
          </a:bodyPr>
          <a:lstStyle/>
          <a:p>
            <a:r>
              <a:rPr lang="zh-CN" altLang="en-US" sz="3599" b="1" dirty="0">
                <a:latin typeface="微软雅黑" pitchFamily="34" charset="-122"/>
                <a:ea typeface="微软雅黑" pitchFamily="34" charset="-122"/>
                <a:cs typeface="Arial" pitchFamily="34" charset="0"/>
              </a:rPr>
              <a:t>一、移动客户端下载</a:t>
            </a:r>
          </a:p>
        </p:txBody>
      </p:sp>
      <p:sp>
        <p:nvSpPr>
          <p:cNvPr id="12" name="Rectangle 3"/>
          <p:cNvSpPr txBox="1">
            <a:spLocks noChangeArrowheads="1"/>
          </p:cNvSpPr>
          <p:nvPr/>
        </p:nvSpPr>
        <p:spPr bwMode="gray">
          <a:xfrm>
            <a:off x="623725" y="1019313"/>
            <a:ext cx="11153969" cy="917307"/>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799" b="1" dirty="0">
                <a:latin typeface="微软雅黑" pitchFamily="34" charset="-122"/>
                <a:ea typeface="微软雅黑" pitchFamily="34" charset="-122"/>
              </a:rPr>
              <a:t>移动客户端下载</a:t>
            </a:r>
            <a:endParaRPr lang="en-US" altLang="zh-CN" sz="1799"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在</a:t>
            </a:r>
            <a:r>
              <a:rPr lang="en-US" altLang="zh-CN" sz="1600" dirty="0">
                <a:latin typeface="微软雅黑" pitchFamily="34" charset="-122"/>
                <a:ea typeface="微软雅黑" pitchFamily="34" charset="-122"/>
              </a:rPr>
              <a:t>web</a:t>
            </a:r>
            <a:r>
              <a:rPr lang="zh-CN" altLang="en-US" sz="1600" dirty="0">
                <a:latin typeface="微软雅黑" pitchFamily="34" charset="-122"/>
                <a:ea typeface="微软雅黑" pitchFamily="34" charset="-122"/>
              </a:rPr>
              <a:t>登陆界面或在</a:t>
            </a:r>
            <a:r>
              <a:rPr lang="en-US" altLang="zh-CN" sz="1600" dirty="0">
                <a:latin typeface="微软雅黑" pitchFamily="34" charset="-122"/>
                <a:ea typeface="微软雅黑" pitchFamily="34" charset="-122"/>
              </a:rPr>
              <a:t>Web</a:t>
            </a:r>
            <a:r>
              <a:rPr lang="zh-CN" altLang="en-US" sz="1600" dirty="0">
                <a:latin typeface="微软雅黑" pitchFamily="34" charset="-122"/>
                <a:ea typeface="微软雅黑" pitchFamily="34" charset="-122"/>
              </a:rPr>
              <a:t>主操作界面进行客户端的下载；</a:t>
            </a:r>
          </a:p>
        </p:txBody>
      </p:sp>
      <p:pic>
        <p:nvPicPr>
          <p:cNvPr id="7" name="图片 6"/>
          <p:cNvPicPr/>
          <p:nvPr/>
        </p:nvPicPr>
        <p:blipFill>
          <a:blip r:embed="rId2" cstate="print">
            <a:extLst>
              <a:ext uri="{28A0092B-C50C-407E-A947-70E740481C1C}">
                <a14:useLocalDpi xmlns:a14="http://schemas.microsoft.com/office/drawing/2010/main" val="0"/>
              </a:ext>
            </a:extLst>
          </a:blip>
          <a:stretch>
            <a:fillRect/>
          </a:stretch>
        </p:blipFill>
        <p:spPr>
          <a:xfrm>
            <a:off x="1463902" y="2101468"/>
            <a:ext cx="8785567" cy="4108263"/>
          </a:xfrm>
          <a:prstGeom prst="rect">
            <a:avLst/>
          </a:prstGeom>
          <a:ln>
            <a:noFill/>
          </a:ln>
          <a:effectLst>
            <a:outerShdw blurRad="292100" dist="139700" dir="2700000" algn="tl" rotWithShape="0">
              <a:srgbClr val="333333">
                <a:alpha val="65000"/>
              </a:srgbClr>
            </a:outerShdw>
          </a:effectLst>
        </p:spPr>
      </p:pic>
      <p:sp>
        <p:nvSpPr>
          <p:cNvPr id="6"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15381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3904" y="208302"/>
            <a:ext cx="9534886" cy="646163"/>
          </a:xfrm>
          <a:prstGeom prst="rect">
            <a:avLst/>
          </a:prstGeom>
        </p:spPr>
        <p:txBody>
          <a:bodyPr wrap="square">
            <a:spAutoFit/>
          </a:bodyPr>
          <a:lstStyle/>
          <a:p>
            <a:r>
              <a:rPr lang="zh-CN" altLang="en-US" sz="3599" b="1" dirty="0">
                <a:latin typeface="微软雅黑" pitchFamily="34" charset="-122"/>
                <a:ea typeface="微软雅黑" pitchFamily="34" charset="-122"/>
                <a:cs typeface="Arial" pitchFamily="34" charset="0"/>
              </a:rPr>
              <a:t>二、移动客户端配置</a:t>
            </a:r>
          </a:p>
        </p:txBody>
      </p:sp>
      <p:sp>
        <p:nvSpPr>
          <p:cNvPr id="12" name="Rectangle 3"/>
          <p:cNvSpPr txBox="1">
            <a:spLocks noChangeArrowheads="1"/>
          </p:cNvSpPr>
          <p:nvPr/>
        </p:nvSpPr>
        <p:spPr bwMode="gray">
          <a:xfrm>
            <a:off x="623725" y="1019313"/>
            <a:ext cx="11153969" cy="917307"/>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799" b="1" dirty="0">
                <a:latin typeface="微软雅黑" pitchFamily="34" charset="-122"/>
                <a:ea typeface="微软雅黑" pitchFamily="34" charset="-122"/>
              </a:rPr>
              <a:t>移动端配置</a:t>
            </a:r>
            <a:endParaRPr lang="en-US" altLang="zh-CN" sz="1799"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在</a:t>
            </a:r>
            <a:r>
              <a:rPr lang="en-US" altLang="zh-CN" sz="1600" dirty="0">
                <a:latin typeface="微软雅黑" pitchFamily="34" charset="-122"/>
                <a:ea typeface="微软雅黑" pitchFamily="34" charset="-122"/>
              </a:rPr>
              <a:t>web</a:t>
            </a:r>
            <a:r>
              <a:rPr lang="zh-CN" altLang="en-US" sz="1600" dirty="0">
                <a:latin typeface="微软雅黑" pitchFamily="34" charset="-122"/>
                <a:ea typeface="微软雅黑" pitchFamily="34" charset="-122"/>
              </a:rPr>
              <a:t>端打开登陆配置界面，可以通过扫描二维码设置，也可以手动配置；</a:t>
            </a:r>
          </a:p>
        </p:txBody>
      </p:sp>
      <p:pic>
        <p:nvPicPr>
          <p:cNvPr id="2" name="图片 1"/>
          <p:cNvPicPr>
            <a:picLocks noChangeAspect="1"/>
          </p:cNvPicPr>
          <p:nvPr/>
        </p:nvPicPr>
        <p:blipFill>
          <a:blip r:embed="rId2"/>
          <a:stretch>
            <a:fillRect/>
          </a:stretch>
        </p:blipFill>
        <p:spPr>
          <a:xfrm>
            <a:off x="1124472" y="1851513"/>
            <a:ext cx="10152473" cy="5006487"/>
          </a:xfrm>
          <a:prstGeom prst="rect">
            <a:avLst/>
          </a:prstGeom>
          <a:ln>
            <a:noFill/>
          </a:ln>
          <a:effectLst>
            <a:outerShdw blurRad="292100" dist="139700" dir="2700000" algn="tl" rotWithShape="0">
              <a:srgbClr val="333333">
                <a:alpha val="65000"/>
              </a:srgbClr>
            </a:outerShdw>
          </a:effectLst>
        </p:spPr>
      </p:pic>
      <p:sp>
        <p:nvSpPr>
          <p:cNvPr id="6"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8862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3904" y="208302"/>
            <a:ext cx="9534886" cy="646163"/>
          </a:xfrm>
          <a:prstGeom prst="rect">
            <a:avLst/>
          </a:prstGeom>
        </p:spPr>
        <p:txBody>
          <a:bodyPr wrap="square">
            <a:spAutoFit/>
          </a:bodyPr>
          <a:lstStyle/>
          <a:p>
            <a:r>
              <a:rPr lang="zh-CN" altLang="en-US" sz="3599" b="1" dirty="0">
                <a:latin typeface="微软雅黑" pitchFamily="34" charset="-122"/>
                <a:ea typeface="微软雅黑" pitchFamily="34" charset="-122"/>
                <a:cs typeface="Arial" pitchFamily="34" charset="0"/>
              </a:rPr>
              <a:t>三</a:t>
            </a:r>
            <a:r>
              <a:rPr lang="zh-CN" altLang="en-US" sz="3599" b="1" dirty="0" smtClean="0">
                <a:latin typeface="微软雅黑" pitchFamily="34" charset="-122"/>
                <a:ea typeface="微软雅黑" pitchFamily="34" charset="-122"/>
                <a:cs typeface="Arial" pitchFamily="34" charset="0"/>
              </a:rPr>
              <a:t>、</a:t>
            </a:r>
            <a:r>
              <a:rPr lang="en-US" altLang="zh-CN" sz="3599" b="1" dirty="0" smtClean="0">
                <a:latin typeface="微软雅黑" pitchFamily="34" charset="-122"/>
                <a:ea typeface="微软雅黑" pitchFamily="34" charset="-122"/>
                <a:cs typeface="Arial" pitchFamily="34" charset="0"/>
              </a:rPr>
              <a:t>iOS</a:t>
            </a:r>
            <a:r>
              <a:rPr lang="zh-CN" altLang="en-US" sz="3599" b="1" dirty="0" smtClean="0">
                <a:latin typeface="微软雅黑" pitchFamily="34" charset="-122"/>
                <a:ea typeface="微软雅黑" pitchFamily="34" charset="-122"/>
                <a:cs typeface="Arial" pitchFamily="34" charset="0"/>
              </a:rPr>
              <a:t>“不受信任的应用程序”设置</a:t>
            </a:r>
            <a:endParaRPr lang="zh-CN" altLang="en-US" sz="3599" b="1" dirty="0">
              <a:latin typeface="微软雅黑" pitchFamily="34" charset="-122"/>
              <a:ea typeface="微软雅黑" pitchFamily="34" charset="-122"/>
              <a:cs typeface="Arial" pitchFamily="34" charset="0"/>
            </a:endParaRPr>
          </a:p>
        </p:txBody>
      </p:sp>
      <p:sp>
        <p:nvSpPr>
          <p:cNvPr id="12" name="Rectangle 3"/>
          <p:cNvSpPr txBox="1">
            <a:spLocks noChangeArrowheads="1"/>
          </p:cNvSpPr>
          <p:nvPr/>
        </p:nvSpPr>
        <p:spPr bwMode="gray">
          <a:xfrm>
            <a:off x="623725" y="982639"/>
            <a:ext cx="11153969" cy="953981"/>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进入手机“设置”，选择“通用”；</a:t>
            </a:r>
            <a:endParaRPr lang="en-US" altLang="zh-CN" sz="1600"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进入“通用”</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选择“描述文件”；</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设置信任；</a:t>
            </a:r>
            <a:endParaRPr lang="zh-CN" altLang="en-US" sz="1600" dirty="0">
              <a:latin typeface="微软雅黑" pitchFamily="34" charset="-122"/>
              <a:ea typeface="微软雅黑" pitchFamily="34" charset="-122"/>
            </a:endParaRPr>
          </a:p>
        </p:txBody>
      </p:sp>
      <p:pic>
        <p:nvPicPr>
          <p:cNvPr id="2" name="图片 1"/>
          <p:cNvPicPr>
            <a:picLocks noChangeAspect="1"/>
          </p:cNvPicPr>
          <p:nvPr/>
        </p:nvPicPr>
        <p:blipFill>
          <a:blip r:embed="rId2"/>
          <a:stretch>
            <a:fillRect/>
          </a:stretch>
        </p:blipFill>
        <p:spPr>
          <a:xfrm>
            <a:off x="1155973" y="2207712"/>
            <a:ext cx="2870102" cy="4265447"/>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8417" y="2209573"/>
            <a:ext cx="2398974" cy="4264843"/>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a:blip r:embed="rId4"/>
          <a:stretch>
            <a:fillRect/>
          </a:stretch>
        </p:blipFill>
        <p:spPr>
          <a:xfrm>
            <a:off x="4763676" y="2209574"/>
            <a:ext cx="2801466" cy="4263586"/>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937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二</a:t>
            </a:r>
            <a:r>
              <a:rPr lang="zh-CN" altLang="en-US" sz="3600" b="1" dirty="0" smtClean="0">
                <a:latin typeface="微软雅黑" pitchFamily="34" charset="-122"/>
                <a:ea typeface="微软雅黑" pitchFamily="34" charset="-122"/>
                <a:cs typeface="Arial" pitchFamily="34" charset="0"/>
              </a:rPr>
              <a:t>、客户端布局</a:t>
            </a:r>
          </a:p>
        </p:txBody>
      </p:sp>
      <p:sp>
        <p:nvSpPr>
          <p:cNvPr id="11" name="Rectangle 3"/>
          <p:cNvSpPr txBox="1">
            <a:spLocks noChangeArrowheads="1"/>
          </p:cNvSpPr>
          <p:nvPr/>
        </p:nvSpPr>
        <p:spPr bwMode="gray">
          <a:xfrm>
            <a:off x="1547620" y="956240"/>
            <a:ext cx="5846051"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0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客户端布局</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进入客户端，左侧框架为导航区，展示客户端功能主菜单；</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上端为管理区，可查看并修改账户配置及文件传输情况。 </a:t>
            </a:r>
            <a:endParaRPr lang="zh-CN" altLang="en-US" sz="1600" dirty="0">
              <a:latin typeface="微软雅黑" pitchFamily="34" charset="-122"/>
              <a:ea typeface="微软雅黑" pitchFamily="34" charset="-122"/>
            </a:endParaRPr>
          </a:p>
        </p:txBody>
      </p:sp>
      <p:pic>
        <p:nvPicPr>
          <p:cNvPr id="6" name="图片 5"/>
          <p:cNvPicPr>
            <a:picLocks noChangeAspect="1"/>
          </p:cNvPicPr>
          <p:nvPr/>
        </p:nvPicPr>
        <p:blipFill>
          <a:blip r:embed="rId2"/>
          <a:stretch>
            <a:fillRect/>
          </a:stretch>
        </p:blipFill>
        <p:spPr>
          <a:xfrm>
            <a:off x="2232029" y="1976233"/>
            <a:ext cx="7314551" cy="4497719"/>
          </a:xfrm>
          <a:prstGeom prst="rect">
            <a:avLst/>
          </a:prstGeom>
          <a:ln>
            <a:noFill/>
          </a:ln>
          <a:effectLst>
            <a:outerShdw blurRad="292100" dist="139700" dir="2700000" algn="tl" rotWithShape="0">
              <a:srgbClr val="333333">
                <a:alpha val="65000"/>
              </a:srgbClr>
            </a:outerShdw>
          </a:effectLst>
        </p:spPr>
      </p:pic>
      <p:sp>
        <p:nvSpPr>
          <p:cNvPr id="7"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1181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3904" y="208302"/>
            <a:ext cx="9534886" cy="646163"/>
          </a:xfrm>
          <a:prstGeom prst="rect">
            <a:avLst/>
          </a:prstGeom>
        </p:spPr>
        <p:txBody>
          <a:bodyPr wrap="square">
            <a:spAutoFit/>
          </a:bodyPr>
          <a:lstStyle/>
          <a:p>
            <a:r>
              <a:rPr lang="zh-CN" altLang="en-US" sz="3599" b="1" dirty="0">
                <a:latin typeface="微软雅黑" pitchFamily="34" charset="-122"/>
                <a:ea typeface="微软雅黑" pitchFamily="34" charset="-122"/>
                <a:cs typeface="Arial" pitchFamily="34" charset="0"/>
              </a:rPr>
              <a:t>四</a:t>
            </a:r>
            <a:r>
              <a:rPr lang="zh-CN" altLang="en-US" sz="3599" b="1" dirty="0" smtClean="0">
                <a:latin typeface="微软雅黑" pitchFamily="34" charset="-122"/>
                <a:ea typeface="微软雅黑" pitchFamily="34" charset="-122"/>
                <a:cs typeface="Arial" pitchFamily="34" charset="0"/>
              </a:rPr>
              <a:t>、</a:t>
            </a:r>
            <a:r>
              <a:rPr lang="zh-CN" altLang="en-US" sz="3599" b="1" dirty="0">
                <a:latin typeface="微软雅黑" pitchFamily="34" charset="-122"/>
                <a:ea typeface="微软雅黑" pitchFamily="34" charset="-122"/>
                <a:cs typeface="Arial" pitchFamily="34" charset="0"/>
              </a:rPr>
              <a:t>文件区域选择</a:t>
            </a:r>
          </a:p>
        </p:txBody>
      </p:sp>
      <p:sp>
        <p:nvSpPr>
          <p:cNvPr id="12" name="Rectangle 3"/>
          <p:cNvSpPr txBox="1">
            <a:spLocks noChangeArrowheads="1"/>
          </p:cNvSpPr>
          <p:nvPr/>
        </p:nvSpPr>
        <p:spPr bwMode="gray">
          <a:xfrm>
            <a:off x="623725" y="1019313"/>
            <a:ext cx="11153969" cy="917307"/>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799" b="1" dirty="0">
                <a:latin typeface="微软雅黑" pitchFamily="34" charset="-122"/>
                <a:ea typeface="微软雅黑" pitchFamily="34" charset="-122"/>
              </a:rPr>
              <a:t>文件区域选择</a:t>
            </a:r>
            <a:endParaRPr lang="en-US" altLang="zh-CN" sz="1799"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在</a:t>
            </a:r>
            <a:r>
              <a:rPr lang="en-US" altLang="zh-CN" sz="1600" dirty="0">
                <a:latin typeface="微软雅黑" pitchFamily="34" charset="-122"/>
                <a:ea typeface="微软雅黑" pitchFamily="34" charset="-122"/>
              </a:rPr>
              <a:t>APP</a:t>
            </a:r>
            <a:r>
              <a:rPr lang="zh-CN" altLang="en-US" sz="1600" dirty="0">
                <a:latin typeface="微软雅黑" pitchFamily="34" charset="-122"/>
                <a:ea typeface="微软雅黑" pitchFamily="34" charset="-122"/>
              </a:rPr>
              <a:t>最上端，可以点击选择更改要访问的文件区域，分别查看里面的文件；</a:t>
            </a:r>
          </a:p>
        </p:txBody>
      </p:sp>
      <p:pic>
        <p:nvPicPr>
          <p:cNvPr id="5" name="图片 4" descr="QQ截图20160825003539.png"/>
          <p:cNvPicPr>
            <a:picLocks noChangeAspect="1"/>
          </p:cNvPicPr>
          <p:nvPr/>
        </p:nvPicPr>
        <p:blipFill>
          <a:blip r:embed="rId2" cstate="print"/>
          <a:stretch>
            <a:fillRect/>
          </a:stretch>
        </p:blipFill>
        <p:spPr>
          <a:xfrm>
            <a:off x="1682021" y="1911874"/>
            <a:ext cx="2561558" cy="4561287"/>
          </a:xfrm>
          <a:prstGeom prst="rect">
            <a:avLst/>
          </a:prstGeom>
          <a:ln>
            <a:noFill/>
          </a:ln>
          <a:effectLst>
            <a:outerShdw blurRad="292100" dist="139700" dir="2700000" algn="tl" rotWithShape="0">
              <a:srgbClr val="333333">
                <a:alpha val="65000"/>
              </a:srgbClr>
            </a:outerShdw>
          </a:effectLst>
        </p:spPr>
      </p:pic>
      <p:pic>
        <p:nvPicPr>
          <p:cNvPr id="6" name="图片 5" descr="QQ截图20160825003607.png"/>
          <p:cNvPicPr>
            <a:picLocks noChangeAspect="1"/>
          </p:cNvPicPr>
          <p:nvPr/>
        </p:nvPicPr>
        <p:blipFill>
          <a:blip r:embed="rId3" cstate="print"/>
          <a:stretch>
            <a:fillRect/>
          </a:stretch>
        </p:blipFill>
        <p:spPr>
          <a:xfrm>
            <a:off x="7015112" y="1911872"/>
            <a:ext cx="2552035" cy="4551764"/>
          </a:xfrm>
          <a:prstGeom prst="rect">
            <a:avLst/>
          </a:prstGeom>
          <a:ln>
            <a:noFill/>
          </a:ln>
          <a:effectLst>
            <a:outerShdw blurRad="292100" dist="139700" dir="2700000" algn="tl" rotWithShape="0">
              <a:srgbClr val="333333">
                <a:alpha val="65000"/>
              </a:srgbClr>
            </a:outerShdw>
          </a:effectLst>
        </p:spPr>
      </p:pic>
      <p:sp>
        <p:nvSpPr>
          <p:cNvPr id="7"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60052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3904" y="208302"/>
            <a:ext cx="9534886" cy="646163"/>
          </a:xfrm>
          <a:prstGeom prst="rect">
            <a:avLst/>
          </a:prstGeom>
        </p:spPr>
        <p:txBody>
          <a:bodyPr wrap="square">
            <a:spAutoFit/>
          </a:bodyPr>
          <a:lstStyle/>
          <a:p>
            <a:r>
              <a:rPr lang="zh-CN" altLang="en-US" sz="3599" b="1" dirty="0">
                <a:latin typeface="微软雅黑" pitchFamily="34" charset="-122"/>
                <a:ea typeface="微软雅黑" pitchFamily="34" charset="-122"/>
                <a:cs typeface="Arial" pitchFamily="34" charset="0"/>
              </a:rPr>
              <a:t>五</a:t>
            </a:r>
            <a:r>
              <a:rPr lang="zh-CN" altLang="en-US" sz="3599" b="1" dirty="0" smtClean="0">
                <a:latin typeface="微软雅黑" pitchFamily="34" charset="-122"/>
                <a:ea typeface="微软雅黑" pitchFamily="34" charset="-122"/>
                <a:cs typeface="Arial" pitchFamily="34" charset="0"/>
              </a:rPr>
              <a:t>、</a:t>
            </a:r>
            <a:r>
              <a:rPr lang="zh-CN" altLang="en-US" sz="3599" b="1" dirty="0">
                <a:latin typeface="微软雅黑" pitchFamily="34" charset="-122"/>
                <a:ea typeface="微软雅黑" pitchFamily="34" charset="-122"/>
                <a:cs typeface="Arial" pitchFamily="34" charset="0"/>
              </a:rPr>
              <a:t>传输功能界面</a:t>
            </a:r>
          </a:p>
        </p:txBody>
      </p:sp>
      <p:sp>
        <p:nvSpPr>
          <p:cNvPr id="12" name="Rectangle 3"/>
          <p:cNvSpPr txBox="1">
            <a:spLocks noChangeArrowheads="1"/>
          </p:cNvSpPr>
          <p:nvPr/>
        </p:nvSpPr>
        <p:spPr bwMode="gray">
          <a:xfrm>
            <a:off x="623725" y="1019313"/>
            <a:ext cx="11153969" cy="917307"/>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799" b="1" dirty="0">
                <a:latin typeface="微软雅黑" pitchFamily="34" charset="-122"/>
                <a:ea typeface="微软雅黑" pitchFamily="34" charset="-122"/>
              </a:rPr>
              <a:t>传输操作界面</a:t>
            </a:r>
            <a:endParaRPr lang="en-US" altLang="zh-CN" sz="1799"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离线列表可以将在手机上对文件或文件夹进行离线操作的文件都会集中显示在该界面；</a:t>
            </a:r>
            <a:endParaRPr lang="en-US" altLang="zh-CN" sz="1600"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上传列表是将所有通过手机上传的文件操作记录显示在该界面；</a:t>
            </a:r>
          </a:p>
        </p:txBody>
      </p:sp>
      <p:pic>
        <p:nvPicPr>
          <p:cNvPr id="5" name="图片 4" descr="QQ截图20160825010735.png"/>
          <p:cNvPicPr>
            <a:picLocks noChangeAspect="1"/>
          </p:cNvPicPr>
          <p:nvPr/>
        </p:nvPicPr>
        <p:blipFill>
          <a:blip r:embed="rId2" cstate="print"/>
          <a:stretch>
            <a:fillRect/>
          </a:stretch>
        </p:blipFill>
        <p:spPr>
          <a:xfrm>
            <a:off x="7237540" y="2081670"/>
            <a:ext cx="2465078" cy="4391491"/>
          </a:xfrm>
          <a:prstGeom prst="rect">
            <a:avLst/>
          </a:prstGeom>
          <a:ln>
            <a:noFill/>
          </a:ln>
          <a:effectLst>
            <a:outerShdw blurRad="292100" dist="139700" dir="2700000" algn="tl" rotWithShape="0">
              <a:srgbClr val="333333">
                <a:alpha val="65000"/>
              </a:srgbClr>
            </a:outerShdw>
          </a:effectLst>
        </p:spPr>
      </p:pic>
      <p:pic>
        <p:nvPicPr>
          <p:cNvPr id="6" name="图片 5" descr="QQ截图20160825011126.png"/>
          <p:cNvPicPr>
            <a:picLocks noChangeAspect="1"/>
          </p:cNvPicPr>
          <p:nvPr/>
        </p:nvPicPr>
        <p:blipFill>
          <a:blip r:embed="rId3" cstate="print"/>
          <a:stretch>
            <a:fillRect/>
          </a:stretch>
        </p:blipFill>
        <p:spPr>
          <a:xfrm>
            <a:off x="1677258" y="2177180"/>
            <a:ext cx="2361967" cy="4216549"/>
          </a:xfrm>
          <a:prstGeom prst="rect">
            <a:avLst/>
          </a:prstGeom>
          <a:ln>
            <a:noFill/>
          </a:ln>
          <a:effectLst>
            <a:outerShdw blurRad="292100" dist="139700" dir="2700000" algn="tl" rotWithShape="0">
              <a:srgbClr val="333333">
                <a:alpha val="65000"/>
              </a:srgbClr>
            </a:outerShdw>
          </a:effectLst>
        </p:spPr>
      </p:pic>
      <p:sp>
        <p:nvSpPr>
          <p:cNvPr id="7"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59565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3904" y="208302"/>
            <a:ext cx="9534886" cy="646163"/>
          </a:xfrm>
          <a:prstGeom prst="rect">
            <a:avLst/>
          </a:prstGeom>
        </p:spPr>
        <p:txBody>
          <a:bodyPr wrap="square">
            <a:spAutoFit/>
          </a:bodyPr>
          <a:lstStyle/>
          <a:p>
            <a:r>
              <a:rPr lang="zh-CN" altLang="en-US" sz="3599" b="1" dirty="0">
                <a:latin typeface="微软雅黑" pitchFamily="34" charset="-122"/>
                <a:ea typeface="微软雅黑" pitchFamily="34" charset="-122"/>
                <a:cs typeface="Arial" pitchFamily="34" charset="0"/>
              </a:rPr>
              <a:t>六</a:t>
            </a:r>
            <a:r>
              <a:rPr lang="zh-CN" altLang="en-US" sz="3599" b="1" dirty="0" smtClean="0">
                <a:latin typeface="微软雅黑" pitchFamily="34" charset="-122"/>
                <a:ea typeface="微软雅黑" pitchFamily="34" charset="-122"/>
                <a:cs typeface="Arial" pitchFamily="34" charset="0"/>
              </a:rPr>
              <a:t>、</a:t>
            </a:r>
            <a:r>
              <a:rPr lang="zh-CN" altLang="en-US" sz="3599" b="1" dirty="0">
                <a:latin typeface="微软雅黑" pitchFamily="34" charset="-122"/>
                <a:ea typeface="微软雅黑" pitchFamily="34" charset="-122"/>
                <a:cs typeface="Arial" pitchFamily="34" charset="0"/>
              </a:rPr>
              <a:t>收藏功能界面</a:t>
            </a:r>
          </a:p>
        </p:txBody>
      </p:sp>
      <p:sp>
        <p:nvSpPr>
          <p:cNvPr id="12" name="Rectangle 3"/>
          <p:cNvSpPr txBox="1">
            <a:spLocks noChangeArrowheads="1"/>
          </p:cNvSpPr>
          <p:nvPr/>
        </p:nvSpPr>
        <p:spPr bwMode="gray">
          <a:xfrm>
            <a:off x="623725" y="1019313"/>
            <a:ext cx="11153969" cy="917307"/>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799" b="1" dirty="0">
                <a:latin typeface="微软雅黑" pitchFamily="34" charset="-122"/>
                <a:ea typeface="微软雅黑" pitchFamily="34" charset="-122"/>
              </a:rPr>
              <a:t>收藏功能界面</a:t>
            </a:r>
            <a:endParaRPr lang="en-US" altLang="zh-CN" sz="1799"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收藏是指所有终端操作过的收藏都会显示在该功能界面</a:t>
            </a:r>
          </a:p>
        </p:txBody>
      </p:sp>
      <p:pic>
        <p:nvPicPr>
          <p:cNvPr id="5" name="图片 4" descr="QQ截图20160825004055.png"/>
          <p:cNvPicPr>
            <a:picLocks noChangeAspect="1"/>
          </p:cNvPicPr>
          <p:nvPr/>
        </p:nvPicPr>
        <p:blipFill>
          <a:blip r:embed="rId2" cstate="print"/>
          <a:stretch>
            <a:fillRect/>
          </a:stretch>
        </p:blipFill>
        <p:spPr>
          <a:xfrm>
            <a:off x="1691543" y="1902350"/>
            <a:ext cx="2441116" cy="4388523"/>
          </a:xfrm>
          <a:prstGeom prst="rect">
            <a:avLst/>
          </a:prstGeom>
          <a:ln>
            <a:noFill/>
          </a:ln>
          <a:effectLst>
            <a:outerShdw blurRad="292100" dist="139700" dir="2700000" algn="tl" rotWithShape="0">
              <a:srgbClr val="333333">
                <a:alpha val="65000"/>
              </a:srgbClr>
            </a:outerShdw>
          </a:effectLst>
        </p:spPr>
      </p:pic>
      <p:pic>
        <p:nvPicPr>
          <p:cNvPr id="6" name="图片 5" descr="QQ截图20160825011421.png"/>
          <p:cNvPicPr>
            <a:picLocks noChangeAspect="1"/>
          </p:cNvPicPr>
          <p:nvPr/>
        </p:nvPicPr>
        <p:blipFill>
          <a:blip r:embed="rId3" cstate="print"/>
          <a:stretch>
            <a:fillRect/>
          </a:stretch>
        </p:blipFill>
        <p:spPr>
          <a:xfrm>
            <a:off x="7375193" y="1936621"/>
            <a:ext cx="2561558" cy="4561287"/>
          </a:xfrm>
          <a:prstGeom prst="rect">
            <a:avLst/>
          </a:prstGeom>
          <a:ln>
            <a:noFill/>
          </a:ln>
          <a:effectLst>
            <a:outerShdw blurRad="292100" dist="139700" dir="2700000" algn="tl" rotWithShape="0">
              <a:srgbClr val="333333">
                <a:alpha val="65000"/>
              </a:srgbClr>
            </a:outerShdw>
          </a:effectLst>
        </p:spPr>
      </p:pic>
      <p:sp>
        <p:nvSpPr>
          <p:cNvPr id="7"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223291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3904" y="208302"/>
            <a:ext cx="9534886" cy="646163"/>
          </a:xfrm>
          <a:prstGeom prst="rect">
            <a:avLst/>
          </a:prstGeom>
        </p:spPr>
        <p:txBody>
          <a:bodyPr wrap="square">
            <a:spAutoFit/>
          </a:bodyPr>
          <a:lstStyle/>
          <a:p>
            <a:r>
              <a:rPr lang="zh-CN" altLang="en-US" sz="3599" b="1" dirty="0">
                <a:latin typeface="微软雅黑" pitchFamily="34" charset="-122"/>
                <a:ea typeface="微软雅黑" pitchFamily="34" charset="-122"/>
                <a:cs typeface="Arial" pitchFamily="34" charset="0"/>
              </a:rPr>
              <a:t>七</a:t>
            </a:r>
            <a:r>
              <a:rPr lang="zh-CN" altLang="en-US" sz="3599" b="1" dirty="0" smtClean="0">
                <a:latin typeface="微软雅黑" pitchFamily="34" charset="-122"/>
                <a:ea typeface="微软雅黑" pitchFamily="34" charset="-122"/>
                <a:cs typeface="Arial" pitchFamily="34" charset="0"/>
              </a:rPr>
              <a:t>、</a:t>
            </a:r>
            <a:r>
              <a:rPr lang="zh-CN" altLang="en-US" sz="3599" b="1" dirty="0">
                <a:latin typeface="微软雅黑" pitchFamily="34" charset="-122"/>
                <a:ea typeface="微软雅黑" pitchFamily="34" charset="-122"/>
                <a:cs typeface="Arial" pitchFamily="34" charset="0"/>
              </a:rPr>
              <a:t>设置界面</a:t>
            </a:r>
          </a:p>
        </p:txBody>
      </p:sp>
      <p:sp>
        <p:nvSpPr>
          <p:cNvPr id="12" name="Rectangle 3"/>
          <p:cNvSpPr txBox="1">
            <a:spLocks noChangeArrowheads="1"/>
          </p:cNvSpPr>
          <p:nvPr/>
        </p:nvSpPr>
        <p:spPr bwMode="gray">
          <a:xfrm>
            <a:off x="623725" y="1019313"/>
            <a:ext cx="11153969" cy="917307"/>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799" b="1" dirty="0">
                <a:latin typeface="微软雅黑" pitchFamily="34" charset="-122"/>
                <a:ea typeface="微软雅黑" pitchFamily="34" charset="-122"/>
              </a:rPr>
              <a:t>设置界面</a:t>
            </a:r>
            <a:endParaRPr lang="en-US" altLang="zh-CN" sz="1799"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可以设置消息提醒、</a:t>
            </a:r>
            <a:r>
              <a:rPr lang="en-US" altLang="zh-CN" sz="1600" dirty="0">
                <a:latin typeface="微软雅黑" pitchFamily="34" charset="-122"/>
                <a:ea typeface="微软雅黑" pitchFamily="34" charset="-122"/>
              </a:rPr>
              <a:t>wifi</a:t>
            </a:r>
            <a:r>
              <a:rPr lang="zh-CN" altLang="en-US" sz="1600" dirty="0">
                <a:latin typeface="微软雅黑" pitchFamily="34" charset="-122"/>
                <a:ea typeface="微软雅黑" pitchFamily="34" charset="-122"/>
              </a:rPr>
              <a:t>传输设置和清理缓存等一些查看的信息；</a:t>
            </a:r>
          </a:p>
        </p:txBody>
      </p:sp>
      <p:pic>
        <p:nvPicPr>
          <p:cNvPr id="5" name="图片 4" descr="QQ截图20160825011622.png"/>
          <p:cNvPicPr>
            <a:picLocks noChangeAspect="1"/>
          </p:cNvPicPr>
          <p:nvPr/>
        </p:nvPicPr>
        <p:blipFill>
          <a:blip r:embed="rId2" cstate="print"/>
          <a:stretch>
            <a:fillRect/>
          </a:stretch>
        </p:blipFill>
        <p:spPr>
          <a:xfrm>
            <a:off x="4813635" y="1835694"/>
            <a:ext cx="2561558" cy="4637467"/>
          </a:xfrm>
          <a:prstGeom prst="rect">
            <a:avLst/>
          </a:prstGeom>
          <a:ln>
            <a:noFill/>
          </a:ln>
          <a:effectLst>
            <a:outerShdw blurRad="292100" dist="139700" dir="2700000" algn="tl" rotWithShape="0">
              <a:srgbClr val="333333">
                <a:alpha val="65000"/>
              </a:srgbClr>
            </a:outerShdw>
          </a:effectLst>
        </p:spPr>
      </p:pic>
      <p:sp>
        <p:nvSpPr>
          <p:cNvPr id="6"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14221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3904" y="208302"/>
            <a:ext cx="9534886" cy="646163"/>
          </a:xfrm>
          <a:prstGeom prst="rect">
            <a:avLst/>
          </a:prstGeom>
        </p:spPr>
        <p:txBody>
          <a:bodyPr wrap="square">
            <a:spAutoFit/>
          </a:bodyPr>
          <a:lstStyle/>
          <a:p>
            <a:r>
              <a:rPr lang="zh-CN" altLang="en-US" sz="3599" b="1" dirty="0">
                <a:latin typeface="微软雅黑" pitchFamily="34" charset="-122"/>
                <a:ea typeface="微软雅黑" pitchFamily="34" charset="-122"/>
                <a:cs typeface="Arial" pitchFamily="34" charset="0"/>
              </a:rPr>
              <a:t>八</a:t>
            </a:r>
            <a:r>
              <a:rPr lang="zh-CN" altLang="en-US" sz="3599" b="1" dirty="0" smtClean="0">
                <a:latin typeface="微软雅黑" pitchFamily="34" charset="-122"/>
                <a:ea typeface="微软雅黑" pitchFamily="34" charset="-122"/>
                <a:cs typeface="Arial" pitchFamily="34" charset="0"/>
              </a:rPr>
              <a:t>、</a:t>
            </a:r>
            <a:r>
              <a:rPr lang="zh-CN" altLang="en-US" sz="3599" b="1" dirty="0">
                <a:latin typeface="微软雅黑" pitchFamily="34" charset="-122"/>
                <a:ea typeface="微软雅黑" pitchFamily="34" charset="-122"/>
                <a:cs typeface="Arial" pitchFamily="34" charset="0"/>
              </a:rPr>
              <a:t>移动端分享</a:t>
            </a:r>
          </a:p>
        </p:txBody>
      </p:sp>
      <p:sp>
        <p:nvSpPr>
          <p:cNvPr id="12" name="Rectangle 3"/>
          <p:cNvSpPr txBox="1">
            <a:spLocks noChangeArrowheads="1"/>
          </p:cNvSpPr>
          <p:nvPr/>
        </p:nvSpPr>
        <p:spPr bwMode="gray">
          <a:xfrm>
            <a:off x="623725" y="1019313"/>
            <a:ext cx="11153969" cy="917307"/>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799" b="1" dirty="0">
                <a:latin typeface="微软雅黑" pitchFamily="34" charset="-122"/>
                <a:ea typeface="微软雅黑" pitchFamily="34" charset="-122"/>
              </a:rPr>
              <a:t>移动端分享</a:t>
            </a:r>
            <a:endParaRPr lang="en-US" altLang="zh-CN" sz="1799"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可以设置相关权限，并且可以直接通过微信、</a:t>
            </a:r>
            <a:r>
              <a:rPr lang="en-US" altLang="zh-CN" sz="1600" dirty="0">
                <a:latin typeface="微软雅黑" pitchFamily="34" charset="-122"/>
                <a:ea typeface="微软雅黑" pitchFamily="34" charset="-122"/>
              </a:rPr>
              <a:t>QQ</a:t>
            </a:r>
            <a:r>
              <a:rPr lang="zh-CN" altLang="en-US" sz="1600" dirty="0">
                <a:latin typeface="微软雅黑" pitchFamily="34" charset="-122"/>
                <a:ea typeface="微软雅黑" pitchFamily="34" charset="-122"/>
              </a:rPr>
              <a:t>进行分享；</a:t>
            </a:r>
          </a:p>
        </p:txBody>
      </p:sp>
      <p:pic>
        <p:nvPicPr>
          <p:cNvPr id="5" name="图片 4" descr="QQ截图20160825011826.png"/>
          <p:cNvPicPr>
            <a:picLocks noChangeAspect="1"/>
          </p:cNvPicPr>
          <p:nvPr/>
        </p:nvPicPr>
        <p:blipFill>
          <a:blip r:embed="rId2" cstate="print"/>
          <a:stretch>
            <a:fillRect/>
          </a:stretch>
        </p:blipFill>
        <p:spPr>
          <a:xfrm>
            <a:off x="1677259" y="1845215"/>
            <a:ext cx="2571080" cy="4627944"/>
          </a:xfrm>
          <a:prstGeom prst="rect">
            <a:avLst/>
          </a:prstGeom>
          <a:ln>
            <a:noFill/>
          </a:ln>
          <a:effectLst>
            <a:outerShdw blurRad="292100" dist="139700" dir="2700000" algn="tl" rotWithShape="0">
              <a:srgbClr val="333333">
                <a:alpha val="65000"/>
              </a:srgbClr>
            </a:outerShdw>
          </a:effectLst>
        </p:spPr>
      </p:pic>
      <p:pic>
        <p:nvPicPr>
          <p:cNvPr id="6" name="图片 5" descr="QQ截图20160825011911.png"/>
          <p:cNvPicPr>
            <a:picLocks noChangeAspect="1"/>
          </p:cNvPicPr>
          <p:nvPr/>
        </p:nvPicPr>
        <p:blipFill>
          <a:blip r:embed="rId3" cstate="print"/>
          <a:stretch>
            <a:fillRect/>
          </a:stretch>
        </p:blipFill>
        <p:spPr>
          <a:xfrm>
            <a:off x="7146794" y="1845216"/>
            <a:ext cx="2561558" cy="4542242"/>
          </a:xfrm>
          <a:prstGeom prst="rect">
            <a:avLst/>
          </a:prstGeom>
          <a:ln>
            <a:noFill/>
          </a:ln>
          <a:effectLst>
            <a:outerShdw blurRad="292100" dist="139700" dir="2700000" algn="tl" rotWithShape="0">
              <a:srgbClr val="333333">
                <a:alpha val="65000"/>
              </a:srgbClr>
            </a:outerShdw>
          </a:effectLst>
        </p:spPr>
      </p:pic>
      <p:sp>
        <p:nvSpPr>
          <p:cNvPr id="7"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63190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3904" y="208302"/>
            <a:ext cx="9534886" cy="646163"/>
          </a:xfrm>
          <a:prstGeom prst="rect">
            <a:avLst/>
          </a:prstGeom>
        </p:spPr>
        <p:txBody>
          <a:bodyPr wrap="square">
            <a:spAutoFit/>
          </a:bodyPr>
          <a:lstStyle/>
          <a:p>
            <a:r>
              <a:rPr lang="zh-CN" altLang="en-US" sz="3599" b="1" dirty="0">
                <a:latin typeface="微软雅黑" pitchFamily="34" charset="-122"/>
                <a:ea typeface="微软雅黑" pitchFamily="34" charset="-122"/>
                <a:cs typeface="Arial" pitchFamily="34" charset="0"/>
              </a:rPr>
              <a:t>九</a:t>
            </a:r>
            <a:r>
              <a:rPr lang="zh-CN" altLang="en-US" sz="3599" b="1" dirty="0" smtClean="0">
                <a:latin typeface="微软雅黑" pitchFamily="34" charset="-122"/>
                <a:ea typeface="微软雅黑" pitchFamily="34" charset="-122"/>
                <a:cs typeface="Arial" pitchFamily="34" charset="0"/>
              </a:rPr>
              <a:t>、</a:t>
            </a:r>
            <a:r>
              <a:rPr lang="zh-CN" altLang="en-US" sz="3599" b="1" dirty="0">
                <a:latin typeface="微软雅黑" pitchFamily="34" charset="-122"/>
                <a:ea typeface="微软雅黑" pitchFamily="34" charset="-122"/>
                <a:cs typeface="Arial" pitchFamily="34" charset="0"/>
              </a:rPr>
              <a:t>其他功能</a:t>
            </a:r>
          </a:p>
        </p:txBody>
      </p:sp>
      <p:sp>
        <p:nvSpPr>
          <p:cNvPr id="12" name="Rectangle 3"/>
          <p:cNvSpPr txBox="1">
            <a:spLocks noChangeArrowheads="1"/>
          </p:cNvSpPr>
          <p:nvPr/>
        </p:nvSpPr>
        <p:spPr bwMode="gray">
          <a:xfrm>
            <a:off x="623725" y="1019313"/>
            <a:ext cx="11153969" cy="917307"/>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799" b="1" dirty="0">
                <a:latin typeface="微软雅黑" pitchFamily="34" charset="-122"/>
                <a:ea typeface="微软雅黑" pitchFamily="34" charset="-122"/>
              </a:rPr>
              <a:t>其他功能</a:t>
            </a:r>
            <a:endParaRPr lang="en-US" altLang="zh-CN" sz="1799" b="1"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对文件的其他操作，例如文件重命名、移动复制等操作；</a:t>
            </a:r>
            <a:endParaRPr lang="en-US" altLang="zh-CN" sz="1600"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从手机上传文件或者视频的入口，可以选择排序和新建文件夹等一些功能；</a:t>
            </a:r>
          </a:p>
        </p:txBody>
      </p:sp>
      <p:pic>
        <p:nvPicPr>
          <p:cNvPr id="5" name="图片 4" descr="QQ截图20160825012408.png"/>
          <p:cNvPicPr>
            <a:picLocks noChangeAspect="1"/>
          </p:cNvPicPr>
          <p:nvPr/>
        </p:nvPicPr>
        <p:blipFill>
          <a:blip r:embed="rId2" cstate="print"/>
          <a:stretch>
            <a:fillRect/>
          </a:stretch>
        </p:blipFill>
        <p:spPr>
          <a:xfrm>
            <a:off x="1911541" y="2084767"/>
            <a:ext cx="2580603" cy="4542242"/>
          </a:xfrm>
          <a:prstGeom prst="rect">
            <a:avLst/>
          </a:prstGeom>
          <a:ln>
            <a:noFill/>
          </a:ln>
          <a:effectLst>
            <a:outerShdw blurRad="292100" dist="139700" dir="2700000" algn="tl" rotWithShape="0">
              <a:srgbClr val="333333">
                <a:alpha val="65000"/>
              </a:srgbClr>
            </a:outerShdw>
          </a:effectLst>
        </p:spPr>
      </p:pic>
      <p:pic>
        <p:nvPicPr>
          <p:cNvPr id="6" name="图片 5" descr="QQ截图20160825012448.png"/>
          <p:cNvPicPr>
            <a:picLocks noChangeAspect="1"/>
          </p:cNvPicPr>
          <p:nvPr/>
        </p:nvPicPr>
        <p:blipFill>
          <a:blip r:embed="rId3" cstate="print"/>
          <a:stretch>
            <a:fillRect/>
          </a:stretch>
        </p:blipFill>
        <p:spPr>
          <a:xfrm>
            <a:off x="7437710" y="2056198"/>
            <a:ext cx="2571080" cy="4570809"/>
          </a:xfrm>
          <a:prstGeom prst="rect">
            <a:avLst/>
          </a:prstGeom>
          <a:ln>
            <a:noFill/>
          </a:ln>
          <a:effectLst>
            <a:outerShdw blurRad="292100" dist="139700" dir="2700000" algn="tl" rotWithShape="0">
              <a:srgbClr val="333333">
                <a:alpha val="65000"/>
              </a:srgbClr>
            </a:outerShdw>
          </a:effectLst>
        </p:spPr>
      </p:pic>
      <p:sp>
        <p:nvSpPr>
          <p:cNvPr id="7" name="页脚占位符 1"/>
          <p:cNvSpPr>
            <a:spLocks noGrp="1"/>
          </p:cNvSpPr>
          <p:nvPr/>
        </p:nvSpPr>
        <p:spPr>
          <a:xfrm>
            <a:off x="532084" y="6581673"/>
            <a:ext cx="2413343" cy="153888"/>
          </a:xfrm>
          <a:prstGeom prst="rect">
            <a:avLst/>
          </a:prstGeom>
        </p:spPr>
        <p:txBody>
          <a:bodyPr vert="horz" wrap="square" lIns="0" tIns="0" rIns="0" bIns="0" rtlCol="0" anchor="ctr">
            <a:spAutoFit/>
          </a:bodyPr>
          <a:lstStyle>
            <a:defPPr>
              <a:defRPr lang="en-US"/>
            </a:defPPr>
            <a:lvl1pPr marL="0" marR="0" indent="0" algn="l" defTabSz="1218987" rtl="0" eaLnBrk="1" fontAlgn="auto" latinLnBrk="0" hangingPunct="1">
              <a:lnSpc>
                <a:spcPct val="100000"/>
              </a:lnSpc>
              <a:spcBef>
                <a:spcPts val="0"/>
              </a:spcBef>
              <a:spcAft>
                <a:spcPts val="0"/>
              </a:spcAft>
              <a:buClrTx/>
              <a:buSzTx/>
              <a:buFontTx/>
              <a:buNone/>
              <a:tabLst/>
              <a:defRPr sz="1200" kern="1200" cap="none">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000" dirty="0" smtClean="0">
                <a:solidFill>
                  <a:srgbClr val="939598"/>
                </a:solidFill>
                <a:cs typeface="Arial" pitchFamily="34" charset="0"/>
              </a:rPr>
              <a:t>2017 SES. 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403438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91863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smtClean="0">
                <a:latin typeface="微软雅黑" pitchFamily="34" charset="-122"/>
                <a:ea typeface="微软雅黑" pitchFamily="34" charset="-122"/>
                <a:cs typeface="Arial" pitchFamily="34" charset="0"/>
              </a:rPr>
              <a:t>三、客户端管理区功能</a:t>
            </a:r>
          </a:p>
        </p:txBody>
      </p:sp>
      <p:sp>
        <p:nvSpPr>
          <p:cNvPr id="28" name="Rectangle 3"/>
          <p:cNvSpPr>
            <a:spLocks noGrp="1" noChangeArrowheads="1"/>
          </p:cNvSpPr>
          <p:nvPr>
            <p:ph sz="half" idx="1"/>
          </p:nvPr>
        </p:nvSpPr>
        <p:spPr>
          <a:xfrm>
            <a:off x="622300" y="1001941"/>
            <a:ext cx="5503075" cy="917546"/>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账户信息查看</a:t>
            </a:r>
            <a:r>
              <a:rPr lang="en-US" altLang="zh-CN" sz="1800" b="1" dirty="0" smtClean="0">
                <a:latin typeface="微软雅黑" pitchFamily="34" charset="-122"/>
                <a:ea typeface="微软雅黑" pitchFamily="34" charset="-122"/>
              </a:rPr>
              <a:t>&amp;</a:t>
            </a:r>
            <a:r>
              <a:rPr lang="zh-CN" altLang="en-US" sz="1800" b="1" dirty="0" smtClean="0">
                <a:latin typeface="微软雅黑" pitchFamily="34" charset="-122"/>
                <a:ea typeface="微软雅黑" pitchFamily="34" charset="-122"/>
              </a:rPr>
              <a:t>传输列表</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点击</a:t>
            </a:r>
            <a:r>
              <a:rPr lang="zh-CN" altLang="en-US" sz="1600" dirty="0" smtClean="0">
                <a:latin typeface="微软雅黑" pitchFamily="34" charset="-122"/>
                <a:ea typeface="微软雅黑" pitchFamily="34" charset="-122"/>
              </a:rPr>
              <a:t>客户端上方账户名下拉菜单，可查看账户信息；</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点击客户端上方传输按钮，可查看文件</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目录传输情况；</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点击齿轮按钮，可对客户端配置选项进行设置。</a:t>
            </a:r>
            <a:endParaRPr lang="en-US" altLang="zh-CN" sz="1600" dirty="0" smtClean="0">
              <a:latin typeface="微软雅黑" pitchFamily="34" charset="-122"/>
              <a:ea typeface="微软雅黑" pitchFamily="34" charset="-122"/>
            </a:endParaRPr>
          </a:p>
        </p:txBody>
      </p:sp>
      <p:sp>
        <p:nvSpPr>
          <p:cNvPr id="11" name="Rectangle 3"/>
          <p:cNvSpPr txBox="1">
            <a:spLocks noChangeArrowheads="1"/>
          </p:cNvSpPr>
          <p:nvPr/>
        </p:nvSpPr>
        <p:spPr bwMode="gray">
          <a:xfrm>
            <a:off x="6526214" y="1089025"/>
            <a:ext cx="5472112" cy="917546"/>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0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客户</a:t>
            </a:r>
            <a:r>
              <a:rPr lang="zh-CN" altLang="en-US" sz="1800" b="1" dirty="0">
                <a:latin typeface="微软雅黑" pitchFamily="34" charset="-122"/>
                <a:ea typeface="微软雅黑" pitchFamily="34" charset="-122"/>
              </a:rPr>
              <a:t>端配置选项设定</a:t>
            </a:r>
            <a:endParaRPr lang="en-US" altLang="zh-CN" sz="1800" b="1" dirty="0">
              <a:latin typeface="微软雅黑" pitchFamily="34" charset="-122"/>
              <a:ea typeface="微软雅黑" pitchFamily="34" charset="-122"/>
            </a:endParaRPr>
          </a:p>
          <a:p>
            <a:pPr>
              <a:lnSpc>
                <a:spcPct val="100000"/>
              </a:lnSpc>
              <a:buClr>
                <a:schemeClr val="accent2">
                  <a:lumMod val="75000"/>
                </a:schemeClr>
              </a:buClr>
              <a:buFont typeface="Wingdings" pitchFamily="2" charset="2"/>
              <a:buChar char="Ø"/>
            </a:pPr>
            <a:r>
              <a:rPr lang="zh-CN" altLang="en-US" sz="1600" dirty="0">
                <a:latin typeface="微软雅黑" pitchFamily="34" charset="-122"/>
                <a:ea typeface="微软雅黑" pitchFamily="34" charset="-122"/>
              </a:rPr>
              <a:t>可配置客户端的语言、</a:t>
            </a:r>
            <a:r>
              <a:rPr lang="zh-CN" altLang="en-US" sz="1600" dirty="0" smtClean="0">
                <a:latin typeface="微软雅黑" pitchFamily="34" charset="-122"/>
                <a:ea typeface="微软雅黑" pitchFamily="34" charset="-122"/>
              </a:rPr>
              <a:t>账户信息、启动选项、代理地址、传输线程、日志报告等参数。 </a:t>
            </a:r>
            <a:endParaRPr lang="zh-CN" altLang="en-US" sz="1600" dirty="0">
              <a:latin typeface="微软雅黑" pitchFamily="34" charset="-122"/>
              <a:ea typeface="微软雅黑"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945" y="2333655"/>
            <a:ext cx="3676650" cy="3819525"/>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3"/>
          <a:stretch>
            <a:fillRect/>
          </a:stretch>
        </p:blipFill>
        <p:spPr>
          <a:xfrm>
            <a:off x="400839" y="2765742"/>
            <a:ext cx="6125375" cy="1796260"/>
          </a:xfrm>
          <a:prstGeom prst="rect">
            <a:avLst/>
          </a:prstGeom>
          <a:ln>
            <a:noFill/>
          </a:ln>
          <a:effectLst>
            <a:outerShdw blurRad="292100" dist="139700" dir="2700000" algn="tl" rotWithShape="0">
              <a:srgbClr val="333333">
                <a:alpha val="65000"/>
              </a:srgbClr>
            </a:outerShdw>
          </a:effectLst>
        </p:spPr>
      </p:pic>
      <p:sp>
        <p:nvSpPr>
          <p:cNvPr id="8"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9474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8"/>
          <p:cNvGrpSpPr>
            <a:grpSpLocks/>
          </p:cNvGrpSpPr>
          <p:nvPr/>
        </p:nvGrpSpPr>
        <p:grpSpPr bwMode="auto">
          <a:xfrm>
            <a:off x="4896846" y="2831353"/>
            <a:ext cx="5145088" cy="609600"/>
            <a:chOff x="720" y="1392"/>
            <a:chExt cx="4058" cy="480"/>
          </a:xfrm>
        </p:grpSpPr>
        <p:sp>
          <p:nvSpPr>
            <p:cNvPr id="8" name="AutoShape 59"/>
            <p:cNvSpPr>
              <a:spLocks noChangeArrowheads="1"/>
            </p:cNvSpPr>
            <p:nvPr/>
          </p:nvSpPr>
          <p:spPr bwMode="gray">
            <a:xfrm>
              <a:off x="720" y="1392"/>
              <a:ext cx="4058" cy="480"/>
            </a:xfrm>
            <a:prstGeom prst="roundRect">
              <a:avLst>
                <a:gd name="adj" fmla="val 17509"/>
              </a:avLst>
            </a:prstGeom>
            <a:gradFill rotWithShape="1">
              <a:gsLst>
                <a:gs pos="0">
                  <a:srgbClr val="FFC319"/>
                </a:gs>
                <a:gs pos="50000">
                  <a:srgbClr val="FFC319">
                    <a:gamma/>
                    <a:shade val="92157"/>
                    <a:invGamma/>
                  </a:srgbClr>
                </a:gs>
                <a:gs pos="100000">
                  <a:srgbClr val="FFC319"/>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9" name="Group 60"/>
            <p:cNvGrpSpPr>
              <a:grpSpLocks/>
            </p:cNvGrpSpPr>
            <p:nvPr/>
          </p:nvGrpSpPr>
          <p:grpSpPr bwMode="auto">
            <a:xfrm>
              <a:off x="730" y="1407"/>
              <a:ext cx="4043" cy="444"/>
              <a:chOff x="744" y="1407"/>
              <a:chExt cx="3988" cy="444"/>
            </a:xfrm>
          </p:grpSpPr>
          <p:sp>
            <p:nvSpPr>
              <p:cNvPr id="10" name="AutoShape 61"/>
              <p:cNvSpPr>
                <a:spLocks noChangeArrowheads="1"/>
              </p:cNvSpPr>
              <p:nvPr/>
            </p:nvSpPr>
            <p:spPr bwMode="gray">
              <a:xfrm>
                <a:off x="744" y="1736"/>
                <a:ext cx="3988" cy="115"/>
              </a:xfrm>
              <a:prstGeom prst="roundRect">
                <a:avLst>
                  <a:gd name="adj" fmla="val 50000"/>
                </a:avLst>
              </a:prstGeom>
              <a:gradFill rotWithShape="1">
                <a:gsLst>
                  <a:gs pos="0">
                    <a:srgbClr val="FFC319">
                      <a:alpha val="0"/>
                    </a:srgbClr>
                  </a:gs>
                  <a:gs pos="100000">
                    <a:srgbClr val="FFC319">
                      <a:gamma/>
                      <a:tint val="0"/>
                      <a:invGamma/>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11" name="AutoShape 62"/>
              <p:cNvSpPr>
                <a:spLocks noChangeArrowheads="1"/>
              </p:cNvSpPr>
              <p:nvPr/>
            </p:nvSpPr>
            <p:spPr bwMode="gray">
              <a:xfrm>
                <a:off x="744" y="1407"/>
                <a:ext cx="3988" cy="115"/>
              </a:xfrm>
              <a:prstGeom prst="roundRect">
                <a:avLst>
                  <a:gd name="adj" fmla="val 50000"/>
                </a:avLst>
              </a:prstGeom>
              <a:gradFill rotWithShape="1">
                <a:gsLst>
                  <a:gs pos="0">
                    <a:srgbClr val="FFC319">
                      <a:gamma/>
                      <a:tint val="0"/>
                      <a:invGamma/>
                    </a:srgbClr>
                  </a:gs>
                  <a:gs pos="100000">
                    <a:srgbClr val="FFC319">
                      <a:alpha val="0"/>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grpSp>
        <p:nvGrpSpPr>
          <p:cNvPr id="12" name="Group 63"/>
          <p:cNvGrpSpPr>
            <a:grpSpLocks/>
          </p:cNvGrpSpPr>
          <p:nvPr/>
        </p:nvGrpSpPr>
        <p:grpSpPr bwMode="auto">
          <a:xfrm>
            <a:off x="4896846" y="3598115"/>
            <a:ext cx="5145088" cy="609600"/>
            <a:chOff x="720" y="1392"/>
            <a:chExt cx="4058" cy="480"/>
          </a:xfrm>
        </p:grpSpPr>
        <p:sp>
          <p:nvSpPr>
            <p:cNvPr id="13" name="AutoShape 64"/>
            <p:cNvSpPr>
              <a:spLocks noChangeArrowheads="1"/>
            </p:cNvSpPr>
            <p:nvPr/>
          </p:nvSpPr>
          <p:spPr bwMode="gray">
            <a:xfrm>
              <a:off x="720" y="1392"/>
              <a:ext cx="4058" cy="480"/>
            </a:xfrm>
            <a:prstGeom prst="roundRect">
              <a:avLst>
                <a:gd name="adj" fmla="val 17509"/>
              </a:avLst>
            </a:prstGeom>
            <a:gradFill rotWithShape="1">
              <a:gsLst>
                <a:gs pos="0">
                  <a:srgbClr val="A8D02A"/>
                </a:gs>
                <a:gs pos="50000">
                  <a:srgbClr val="A8D02A">
                    <a:gamma/>
                    <a:shade val="92157"/>
                    <a:invGamma/>
                  </a:srgbClr>
                </a:gs>
                <a:gs pos="100000">
                  <a:srgbClr val="A8D02A"/>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14" name="Group 65"/>
            <p:cNvGrpSpPr>
              <a:grpSpLocks/>
            </p:cNvGrpSpPr>
            <p:nvPr/>
          </p:nvGrpSpPr>
          <p:grpSpPr bwMode="auto">
            <a:xfrm>
              <a:off x="730" y="1407"/>
              <a:ext cx="4043" cy="444"/>
              <a:chOff x="744" y="1407"/>
              <a:chExt cx="3988" cy="444"/>
            </a:xfrm>
          </p:grpSpPr>
          <p:sp>
            <p:nvSpPr>
              <p:cNvPr id="15" name="AutoShape 66"/>
              <p:cNvSpPr>
                <a:spLocks noChangeArrowheads="1"/>
              </p:cNvSpPr>
              <p:nvPr/>
            </p:nvSpPr>
            <p:spPr bwMode="gray">
              <a:xfrm>
                <a:off x="744" y="1736"/>
                <a:ext cx="3988" cy="115"/>
              </a:xfrm>
              <a:prstGeom prst="roundRect">
                <a:avLst>
                  <a:gd name="adj" fmla="val 50000"/>
                </a:avLst>
              </a:prstGeom>
              <a:gradFill rotWithShape="1">
                <a:gsLst>
                  <a:gs pos="0">
                    <a:srgbClr val="A8D02A">
                      <a:alpha val="0"/>
                    </a:srgbClr>
                  </a:gs>
                  <a:gs pos="100000">
                    <a:srgbClr val="A8D02A">
                      <a:gamma/>
                      <a:tint val="0"/>
                      <a:invGamma/>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16" name="AutoShape 67"/>
              <p:cNvSpPr>
                <a:spLocks noChangeArrowheads="1"/>
              </p:cNvSpPr>
              <p:nvPr/>
            </p:nvSpPr>
            <p:spPr bwMode="gray">
              <a:xfrm>
                <a:off x="744" y="1407"/>
                <a:ext cx="3988" cy="115"/>
              </a:xfrm>
              <a:prstGeom prst="roundRect">
                <a:avLst>
                  <a:gd name="adj" fmla="val 50000"/>
                </a:avLst>
              </a:prstGeom>
              <a:gradFill rotWithShape="1">
                <a:gsLst>
                  <a:gs pos="0">
                    <a:srgbClr val="A8D02A">
                      <a:gamma/>
                      <a:tint val="0"/>
                      <a:invGamma/>
                    </a:srgbClr>
                  </a:gs>
                  <a:gs pos="100000">
                    <a:srgbClr val="A8D02A">
                      <a:alpha val="0"/>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grpSp>
        <p:nvGrpSpPr>
          <p:cNvPr id="17" name="Group 73"/>
          <p:cNvGrpSpPr>
            <a:grpSpLocks/>
          </p:cNvGrpSpPr>
          <p:nvPr/>
        </p:nvGrpSpPr>
        <p:grpSpPr bwMode="auto">
          <a:xfrm>
            <a:off x="4896846" y="2067765"/>
            <a:ext cx="5145088" cy="609600"/>
            <a:chOff x="720" y="1392"/>
            <a:chExt cx="4058" cy="480"/>
          </a:xfrm>
        </p:grpSpPr>
        <p:sp>
          <p:nvSpPr>
            <p:cNvPr id="18" name="AutoShape 74"/>
            <p:cNvSpPr>
              <a:spLocks noChangeArrowheads="1"/>
            </p:cNvSpPr>
            <p:nvPr/>
          </p:nvSpPr>
          <p:spPr bwMode="gray">
            <a:xfrm>
              <a:off x="720" y="1392"/>
              <a:ext cx="4058" cy="480"/>
            </a:xfrm>
            <a:prstGeom prst="roundRect">
              <a:avLst>
                <a:gd name="adj" fmla="val 17509"/>
              </a:avLst>
            </a:prstGeom>
            <a:gradFill rotWithShape="1">
              <a:gsLst>
                <a:gs pos="0">
                  <a:srgbClr val="FF6161"/>
                </a:gs>
                <a:gs pos="50000">
                  <a:srgbClr val="FF6161">
                    <a:gamma/>
                    <a:shade val="92157"/>
                    <a:invGamma/>
                  </a:srgbClr>
                </a:gs>
                <a:gs pos="100000">
                  <a:srgbClr val="FF6161"/>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19" name="Group 75"/>
            <p:cNvGrpSpPr>
              <a:grpSpLocks/>
            </p:cNvGrpSpPr>
            <p:nvPr/>
          </p:nvGrpSpPr>
          <p:grpSpPr bwMode="auto">
            <a:xfrm>
              <a:off x="730" y="1407"/>
              <a:ext cx="4043" cy="444"/>
              <a:chOff x="744" y="1407"/>
              <a:chExt cx="3988" cy="444"/>
            </a:xfrm>
          </p:grpSpPr>
          <p:sp>
            <p:nvSpPr>
              <p:cNvPr id="20" name="AutoShape 76"/>
              <p:cNvSpPr>
                <a:spLocks noChangeArrowheads="1"/>
              </p:cNvSpPr>
              <p:nvPr/>
            </p:nvSpPr>
            <p:spPr bwMode="gray">
              <a:xfrm>
                <a:off x="744" y="1736"/>
                <a:ext cx="3988" cy="115"/>
              </a:xfrm>
              <a:prstGeom prst="roundRect">
                <a:avLst>
                  <a:gd name="adj" fmla="val 50000"/>
                </a:avLst>
              </a:prstGeom>
              <a:gradFill rotWithShape="1">
                <a:gsLst>
                  <a:gs pos="0">
                    <a:srgbClr val="FF6161">
                      <a:alpha val="0"/>
                    </a:srgbClr>
                  </a:gs>
                  <a:gs pos="100000">
                    <a:srgbClr val="FF6161">
                      <a:gamma/>
                      <a:tint val="0"/>
                      <a:invGamma/>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21" name="AutoShape 77"/>
              <p:cNvSpPr>
                <a:spLocks noChangeArrowheads="1"/>
              </p:cNvSpPr>
              <p:nvPr/>
            </p:nvSpPr>
            <p:spPr bwMode="gray">
              <a:xfrm>
                <a:off x="744" y="1407"/>
                <a:ext cx="3988" cy="115"/>
              </a:xfrm>
              <a:prstGeom prst="roundRect">
                <a:avLst>
                  <a:gd name="adj" fmla="val 50000"/>
                </a:avLst>
              </a:prstGeom>
              <a:gradFill rotWithShape="1">
                <a:gsLst>
                  <a:gs pos="0">
                    <a:srgbClr val="FF6161">
                      <a:gamma/>
                      <a:tint val="0"/>
                      <a:invGamma/>
                    </a:srgbClr>
                  </a:gs>
                  <a:gs pos="100000">
                    <a:srgbClr val="FF6161">
                      <a:alpha val="0"/>
                    </a:srgbClr>
                  </a:gs>
                </a:gsLst>
                <a:lin ang="5400000" scaled="1"/>
              </a:grad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sp>
        <p:nvSpPr>
          <p:cNvPr id="22" name="Text Box 78"/>
          <p:cNvSpPr txBox="1">
            <a:spLocks noChangeArrowheads="1"/>
          </p:cNvSpPr>
          <p:nvPr/>
        </p:nvSpPr>
        <p:spPr bwMode="white">
          <a:xfrm>
            <a:off x="5504859" y="3691778"/>
            <a:ext cx="4362472" cy="415498"/>
          </a:xfrm>
          <a:prstGeom prst="rect">
            <a:avLst/>
          </a:prstGeom>
          <a:noFill/>
          <a:ln w="9525">
            <a:noFill/>
            <a:miter lim="800000"/>
            <a:headEnd/>
            <a:tailEnd/>
          </a:ln>
        </p:spPr>
        <p:txBody>
          <a:bodyPr wrap="square">
            <a:spAutoFit/>
          </a:bodyPr>
          <a:lstStyle/>
          <a:p>
            <a:pPr marL="457200" indent="-457200">
              <a:spcBef>
                <a:spcPct val="50000"/>
              </a:spcBef>
              <a:buClr>
                <a:srgbClr val="000000"/>
              </a:buClr>
              <a:defRPr/>
            </a:pPr>
            <a:r>
              <a:rPr lang="en-US" altLang="zh-CN" sz="2100" b="1" kern="0" spc="300" dirty="0" smtClean="0">
                <a:solidFill>
                  <a:schemeClr val="bg1"/>
                </a:solidFill>
                <a:latin typeface="微软雅黑" pitchFamily="34" charset="-122"/>
                <a:ea typeface="微软雅黑" pitchFamily="34" charset="-122"/>
              </a:rPr>
              <a:t>WEB</a:t>
            </a:r>
            <a:r>
              <a:rPr lang="zh-CN" altLang="en-US" sz="2100" b="1" kern="0" spc="300" dirty="0" smtClean="0">
                <a:solidFill>
                  <a:schemeClr val="bg1"/>
                </a:solidFill>
                <a:latin typeface="微软雅黑" pitchFamily="34" charset="-122"/>
                <a:ea typeface="微软雅黑" pitchFamily="34" charset="-122"/>
              </a:rPr>
              <a:t>端操作方法</a:t>
            </a:r>
            <a:endParaRPr lang="en-US" altLang="zh-CN" sz="2100" b="1" kern="0" spc="300" dirty="0">
              <a:solidFill>
                <a:schemeClr val="bg1"/>
              </a:solidFill>
              <a:latin typeface="微软雅黑" pitchFamily="34" charset="-122"/>
              <a:ea typeface="微软雅黑" pitchFamily="34" charset="-122"/>
            </a:endParaRPr>
          </a:p>
        </p:txBody>
      </p:sp>
      <p:sp>
        <p:nvSpPr>
          <p:cNvPr id="23" name="Text Box 80"/>
          <p:cNvSpPr txBox="1">
            <a:spLocks noChangeArrowheads="1"/>
          </p:cNvSpPr>
          <p:nvPr/>
        </p:nvSpPr>
        <p:spPr bwMode="white">
          <a:xfrm>
            <a:off x="5504859" y="2915490"/>
            <a:ext cx="4681538" cy="415925"/>
          </a:xfrm>
          <a:prstGeom prst="rect">
            <a:avLst/>
          </a:prstGeom>
          <a:noFill/>
          <a:ln w="9525">
            <a:noFill/>
            <a:miter lim="800000"/>
            <a:headEnd/>
            <a:tailEnd/>
          </a:ln>
        </p:spPr>
        <p:txBody>
          <a:bodyPr>
            <a:spAutoFit/>
          </a:bodyPr>
          <a:lstStyle/>
          <a:p>
            <a:pPr marL="457200" indent="-457200">
              <a:spcBef>
                <a:spcPct val="50000"/>
              </a:spcBef>
              <a:buClr>
                <a:srgbClr val="000000"/>
              </a:buClr>
              <a:defRPr/>
            </a:pPr>
            <a:r>
              <a:rPr lang="zh-CN" altLang="en-US" sz="2100" b="1" kern="0" dirty="0" smtClean="0">
                <a:latin typeface="微软雅黑" pitchFamily="34" charset="-122"/>
                <a:ea typeface="微软雅黑" pitchFamily="34" charset="-122"/>
              </a:rPr>
              <a:t>文件</a:t>
            </a:r>
            <a:r>
              <a:rPr lang="en-US" altLang="zh-CN" sz="2100" b="1" kern="0" dirty="0" smtClean="0">
                <a:latin typeface="微软雅黑" pitchFamily="34" charset="-122"/>
                <a:ea typeface="微软雅黑" pitchFamily="34" charset="-122"/>
              </a:rPr>
              <a:t>/</a:t>
            </a:r>
            <a:r>
              <a:rPr lang="zh-CN" altLang="en-US" sz="2100" b="1" kern="0" dirty="0" smtClean="0">
                <a:latin typeface="微软雅黑" pitchFamily="34" charset="-122"/>
                <a:ea typeface="微软雅黑" pitchFamily="34" charset="-122"/>
              </a:rPr>
              <a:t>目录操作方法</a:t>
            </a:r>
            <a:endParaRPr lang="en-US" altLang="zh-CN" sz="2100" b="1" kern="0" dirty="0">
              <a:latin typeface="微软雅黑" pitchFamily="34" charset="-122"/>
              <a:ea typeface="微软雅黑" pitchFamily="34" charset="-122"/>
            </a:endParaRPr>
          </a:p>
        </p:txBody>
      </p:sp>
      <p:pic>
        <p:nvPicPr>
          <p:cNvPr id="24" name="Picture 85"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23809" y="2821828"/>
            <a:ext cx="7445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6"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12696" y="2063003"/>
            <a:ext cx="744538"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89"/>
          <p:cNvSpPr txBox="1">
            <a:spLocks noChangeArrowheads="1"/>
          </p:cNvSpPr>
          <p:nvPr/>
        </p:nvSpPr>
        <p:spPr bwMode="gray">
          <a:xfrm>
            <a:off x="5027021" y="2909140"/>
            <a:ext cx="357188" cy="461963"/>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dirty="0">
                <a:solidFill>
                  <a:sysClr val="windowText" lastClr="000000"/>
                </a:solidFill>
              </a:rPr>
              <a:t>2</a:t>
            </a:r>
          </a:p>
        </p:txBody>
      </p:sp>
      <p:sp>
        <p:nvSpPr>
          <p:cNvPr id="27" name="Text Box 90"/>
          <p:cNvSpPr txBox="1">
            <a:spLocks noChangeArrowheads="1"/>
          </p:cNvSpPr>
          <p:nvPr/>
        </p:nvSpPr>
        <p:spPr bwMode="gray">
          <a:xfrm>
            <a:off x="5027021" y="3694953"/>
            <a:ext cx="357188" cy="461962"/>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a:solidFill>
                  <a:sysClr val="windowText" lastClr="000000"/>
                </a:solidFill>
              </a:rPr>
              <a:t>3</a:t>
            </a:r>
          </a:p>
        </p:txBody>
      </p:sp>
      <p:sp>
        <p:nvSpPr>
          <p:cNvPr id="28" name="Text Box 78"/>
          <p:cNvSpPr txBox="1">
            <a:spLocks noChangeArrowheads="1"/>
          </p:cNvSpPr>
          <p:nvPr/>
        </p:nvSpPr>
        <p:spPr bwMode="white">
          <a:xfrm>
            <a:off x="5504859" y="2178890"/>
            <a:ext cx="4033838" cy="415925"/>
          </a:xfrm>
          <a:prstGeom prst="rect">
            <a:avLst/>
          </a:prstGeom>
          <a:noFill/>
          <a:ln w="9525">
            <a:noFill/>
            <a:miter lim="800000"/>
            <a:headEnd/>
            <a:tailEnd/>
          </a:ln>
        </p:spPr>
        <p:txBody>
          <a:bodyPr>
            <a:spAutoFit/>
          </a:bodyPr>
          <a:lstStyle/>
          <a:p>
            <a:pPr marL="457200" indent="-457200">
              <a:spcBef>
                <a:spcPct val="50000"/>
              </a:spcBef>
              <a:buClr>
                <a:srgbClr val="000000"/>
              </a:buClr>
              <a:defRPr/>
            </a:pPr>
            <a:r>
              <a:rPr lang="zh-CN" altLang="en-US" sz="2100" b="1" kern="0" spc="300" dirty="0" smtClean="0">
                <a:solidFill>
                  <a:schemeClr val="bg1"/>
                </a:solidFill>
                <a:latin typeface="微软雅黑" pitchFamily="34" charset="-122"/>
                <a:ea typeface="微软雅黑" pitchFamily="34" charset="-122"/>
              </a:rPr>
              <a:t>客户端安装与登录</a:t>
            </a:r>
            <a:endParaRPr lang="en-US" altLang="zh-CN" sz="2100" b="1" kern="0" spc="300" dirty="0">
              <a:solidFill>
                <a:schemeClr val="bg1"/>
              </a:solidFill>
              <a:latin typeface="微软雅黑" pitchFamily="34" charset="-122"/>
              <a:ea typeface="微软雅黑" pitchFamily="34" charset="-122"/>
            </a:endParaRPr>
          </a:p>
        </p:txBody>
      </p:sp>
      <p:sp>
        <p:nvSpPr>
          <p:cNvPr id="29" name="Text Box 88"/>
          <p:cNvSpPr txBox="1">
            <a:spLocks noChangeArrowheads="1"/>
          </p:cNvSpPr>
          <p:nvPr/>
        </p:nvSpPr>
        <p:spPr bwMode="gray">
          <a:xfrm>
            <a:off x="5014321" y="2148728"/>
            <a:ext cx="358775" cy="461962"/>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dirty="0">
                <a:solidFill>
                  <a:sysClr val="windowText" lastClr="000000"/>
                </a:solidFill>
              </a:rPr>
              <a:t>1</a:t>
            </a:r>
          </a:p>
        </p:txBody>
      </p:sp>
      <p:pic>
        <p:nvPicPr>
          <p:cNvPr id="30" name="Picture 3" descr="C:\Users\Administrator\Desktop\27591_133515089599fz.jpg"/>
          <p:cNvPicPr>
            <a:picLocks noChangeAspect="1" noChangeArrowheads="1"/>
          </p:cNvPicPr>
          <p:nvPr/>
        </p:nvPicPr>
        <p:blipFill>
          <a:blip r:embed="rId3" cstate="print">
            <a:extLst>
              <a:ext uri="{28A0092B-C50C-407E-A947-70E740481C1C}">
                <a14:useLocalDpi xmlns:a14="http://schemas.microsoft.com/office/drawing/2010/main" val="0"/>
              </a:ext>
            </a:extLst>
          </a:blip>
          <a:srcRect t="8765"/>
          <a:stretch>
            <a:fillRect/>
          </a:stretch>
        </p:blipFill>
        <p:spPr bwMode="auto">
          <a:xfrm>
            <a:off x="921746" y="1832355"/>
            <a:ext cx="307181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标题 6"/>
          <p:cNvSpPr txBox="1">
            <a:spLocks/>
          </p:cNvSpPr>
          <p:nvPr/>
        </p:nvSpPr>
        <p:spPr bwMode="auto">
          <a:xfrm>
            <a:off x="2257627" y="2881882"/>
            <a:ext cx="1357313" cy="606425"/>
          </a:xfrm>
          <a:prstGeom prst="rect">
            <a:avLst/>
          </a:prstGeom>
          <a:noFill/>
          <a:ln>
            <a:miter lim="800000"/>
            <a:headEnd/>
            <a:tailEnd/>
          </a:ln>
        </p:spPr>
        <p:txBody>
          <a:bodyPr lIns="91438" tIns="45719" rIns="91438" bIns="45719"/>
          <a:lstStyle/>
          <a:p>
            <a:pPr algn="ctr" defTabSz="914378" eaLnBrk="1" fontAlgn="auto" hangingPunct="1">
              <a:spcAft>
                <a:spcPts val="0"/>
              </a:spcAft>
              <a:defRPr/>
            </a:pPr>
            <a:r>
              <a:rPr lang="zh-CN" altLang="en-US" sz="3200" b="1" dirty="0" smtClean="0">
                <a:latin typeface="微软雅黑" pitchFamily="34" charset="-122"/>
                <a:ea typeface="微软雅黑" pitchFamily="34" charset="-122"/>
                <a:cs typeface="+mj-cs"/>
              </a:rPr>
              <a:t>手册内容</a:t>
            </a:r>
            <a:endParaRPr lang="zh-CN" altLang="en-US" sz="3200" b="1" dirty="0">
              <a:latin typeface="微软雅黑" pitchFamily="34" charset="-122"/>
              <a:ea typeface="微软雅黑" pitchFamily="34" charset="-122"/>
              <a:cs typeface="+mj-cs"/>
            </a:endParaRPr>
          </a:p>
        </p:txBody>
      </p:sp>
      <p:pic>
        <p:nvPicPr>
          <p:cNvPr id="32" name="Picture 84"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12696" y="3598115"/>
            <a:ext cx="74453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73"/>
          <p:cNvGrpSpPr>
            <a:grpSpLocks/>
          </p:cNvGrpSpPr>
          <p:nvPr/>
        </p:nvGrpSpPr>
        <p:grpSpPr bwMode="auto">
          <a:xfrm>
            <a:off x="4928993" y="4339747"/>
            <a:ext cx="5144958" cy="609912"/>
            <a:chOff x="720" y="1392"/>
            <a:chExt cx="4058" cy="480"/>
          </a:xfrm>
          <a:solidFill>
            <a:schemeClr val="accent4">
              <a:lumMod val="60000"/>
              <a:lumOff val="40000"/>
            </a:schemeClr>
          </a:solidFill>
        </p:grpSpPr>
        <p:sp>
          <p:nvSpPr>
            <p:cNvPr id="34" name="AutoShape 74"/>
            <p:cNvSpPr>
              <a:spLocks noChangeArrowheads="1"/>
            </p:cNvSpPr>
            <p:nvPr/>
          </p:nvSpPr>
          <p:spPr bwMode="gray">
            <a:xfrm>
              <a:off x="720" y="1392"/>
              <a:ext cx="4058" cy="480"/>
            </a:xfrm>
            <a:prstGeom prst="roundRect">
              <a:avLst>
                <a:gd name="adj" fmla="val 17509"/>
              </a:avLst>
            </a:prstGeom>
            <a:grp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nvGrpSpPr>
            <p:cNvPr id="35" name="Group 75"/>
            <p:cNvGrpSpPr>
              <a:grpSpLocks/>
            </p:cNvGrpSpPr>
            <p:nvPr/>
          </p:nvGrpSpPr>
          <p:grpSpPr bwMode="auto">
            <a:xfrm>
              <a:off x="730" y="1407"/>
              <a:ext cx="4043" cy="444"/>
              <a:chOff x="744" y="1407"/>
              <a:chExt cx="3988" cy="444"/>
            </a:xfrm>
            <a:grpFill/>
          </p:grpSpPr>
          <p:sp>
            <p:nvSpPr>
              <p:cNvPr id="36" name="AutoShape 76"/>
              <p:cNvSpPr>
                <a:spLocks noChangeArrowheads="1"/>
              </p:cNvSpPr>
              <p:nvPr/>
            </p:nvSpPr>
            <p:spPr bwMode="gray">
              <a:xfrm>
                <a:off x="744" y="1736"/>
                <a:ext cx="3988" cy="115"/>
              </a:xfrm>
              <a:prstGeom prst="roundRect">
                <a:avLst>
                  <a:gd name="adj" fmla="val 50000"/>
                </a:avLst>
              </a:prstGeom>
              <a:grp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sp>
            <p:nvSpPr>
              <p:cNvPr id="37" name="AutoShape 77"/>
              <p:cNvSpPr>
                <a:spLocks noChangeArrowheads="1"/>
              </p:cNvSpPr>
              <p:nvPr/>
            </p:nvSpPr>
            <p:spPr bwMode="gray">
              <a:xfrm>
                <a:off x="744" y="1407"/>
                <a:ext cx="3988" cy="115"/>
              </a:xfrm>
              <a:prstGeom prst="roundRect">
                <a:avLst>
                  <a:gd name="adj" fmla="val 50000"/>
                </a:avLst>
              </a:prstGeom>
              <a:grpFill/>
              <a:ln w="9525">
                <a:noFill/>
                <a:round/>
                <a:headEnd/>
                <a:tailEnd/>
              </a:ln>
              <a:effectLst/>
            </p:spPr>
            <p:txBody>
              <a:bodyPr wrap="none" anchor="ctr"/>
              <a:lstStyle/>
              <a:p>
                <a:pPr eaLnBrk="1" fontAlgn="auto" hangingPunct="1">
                  <a:spcBef>
                    <a:spcPts val="0"/>
                  </a:spcBef>
                  <a:spcAft>
                    <a:spcPts val="0"/>
                  </a:spcAft>
                  <a:defRPr/>
                </a:pPr>
                <a:endParaRPr lang="zh-CN" altLang="en-US" kern="0">
                  <a:solidFill>
                    <a:sysClr val="windowText" lastClr="000000"/>
                  </a:solidFill>
                </a:endParaRPr>
              </a:p>
            </p:txBody>
          </p:sp>
        </p:grpSp>
      </p:grpSp>
      <p:sp>
        <p:nvSpPr>
          <p:cNvPr id="38" name="Text Box 78"/>
          <p:cNvSpPr txBox="1">
            <a:spLocks noChangeArrowheads="1"/>
          </p:cNvSpPr>
          <p:nvPr/>
        </p:nvSpPr>
        <p:spPr bwMode="white">
          <a:xfrm>
            <a:off x="5504859" y="4452190"/>
            <a:ext cx="4032250" cy="415925"/>
          </a:xfrm>
          <a:prstGeom prst="rect">
            <a:avLst/>
          </a:prstGeom>
          <a:noFill/>
          <a:ln w="9525">
            <a:noFill/>
            <a:miter lim="800000"/>
            <a:headEnd/>
            <a:tailEnd/>
          </a:ln>
        </p:spPr>
        <p:txBody>
          <a:bodyPr>
            <a:spAutoFit/>
          </a:bodyPr>
          <a:lstStyle/>
          <a:p>
            <a:pPr marL="457200" indent="-457200">
              <a:spcBef>
                <a:spcPct val="50000"/>
              </a:spcBef>
              <a:buClr>
                <a:srgbClr val="000000"/>
              </a:buClr>
              <a:defRPr/>
            </a:pPr>
            <a:r>
              <a:rPr lang="zh-CN" altLang="en-US" sz="2100" b="1" kern="0" spc="300" dirty="0">
                <a:latin typeface="微软雅黑" pitchFamily="34" charset="-122"/>
                <a:ea typeface="微软雅黑" pitchFamily="34" charset="-122"/>
              </a:rPr>
              <a:t>移动端使用方法</a:t>
            </a:r>
            <a:endParaRPr lang="en-US" altLang="zh-CN" sz="2100" b="1" kern="0" spc="300" dirty="0">
              <a:latin typeface="微软雅黑" pitchFamily="34" charset="-122"/>
              <a:ea typeface="微软雅黑" pitchFamily="34" charset="-122"/>
            </a:endParaRPr>
          </a:p>
        </p:txBody>
      </p:sp>
      <p:sp>
        <p:nvSpPr>
          <p:cNvPr id="39" name="Text Box 88"/>
          <p:cNvSpPr txBox="1">
            <a:spLocks noChangeArrowheads="1"/>
          </p:cNvSpPr>
          <p:nvPr/>
        </p:nvSpPr>
        <p:spPr bwMode="gray">
          <a:xfrm>
            <a:off x="5047659" y="4422028"/>
            <a:ext cx="357187" cy="460375"/>
          </a:xfrm>
          <a:prstGeom prst="rect">
            <a:avLst/>
          </a:prstGeom>
          <a:noFill/>
          <a:ln w="9525">
            <a:noFill/>
            <a:miter lim="800000"/>
            <a:headEnd/>
            <a:tailEnd/>
          </a:ln>
        </p:spPr>
        <p:txBody>
          <a:bodyPr>
            <a:spAutoFit/>
          </a:bodyPr>
          <a:lstStyle/>
          <a:p>
            <a:pPr eaLnBrk="1" fontAlgn="auto" hangingPunct="1">
              <a:spcBef>
                <a:spcPct val="50000"/>
              </a:spcBef>
              <a:spcAft>
                <a:spcPts val="0"/>
              </a:spcAft>
              <a:defRPr/>
            </a:pPr>
            <a:r>
              <a:rPr lang="en-US" altLang="zh-CN" sz="2400" b="1" kern="0" dirty="0">
                <a:solidFill>
                  <a:sysClr val="windowText" lastClr="000000"/>
                </a:solidFill>
              </a:rPr>
              <a:t>4</a:t>
            </a:r>
          </a:p>
        </p:txBody>
      </p:sp>
      <p:pic>
        <p:nvPicPr>
          <p:cNvPr id="40" name="Picture 84"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4712696" y="4339478"/>
            <a:ext cx="74453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4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005" t="12770" r="2338" b="12112"/>
          <a:stretch/>
        </p:blipFill>
        <p:spPr>
          <a:xfrm>
            <a:off x="10094774" y="2721637"/>
            <a:ext cx="650602" cy="619621"/>
          </a:xfrm>
          <a:prstGeom prst="rect">
            <a:avLst/>
          </a:prstGeom>
        </p:spPr>
      </p:pic>
      <p:sp>
        <p:nvSpPr>
          <p:cNvPr id="43"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325813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smtClean="0">
                <a:latin typeface="微软雅黑" pitchFamily="34" charset="-122"/>
                <a:ea typeface="微软雅黑" pitchFamily="34" charset="-122"/>
                <a:cs typeface="Arial" pitchFamily="34" charset="0"/>
              </a:rPr>
              <a:t>一、文件</a:t>
            </a:r>
            <a:r>
              <a:rPr lang="en-US" altLang="zh-CN" sz="3600" b="1" dirty="0" smtClean="0">
                <a:latin typeface="微软雅黑" pitchFamily="34" charset="-122"/>
                <a:ea typeface="微软雅黑" pitchFamily="34" charset="-122"/>
                <a:cs typeface="Arial" pitchFamily="34" charset="0"/>
              </a:rPr>
              <a:t>/</a:t>
            </a:r>
            <a:r>
              <a:rPr lang="zh-CN" altLang="en-US" sz="3600" b="1" dirty="0" smtClean="0">
                <a:latin typeface="微软雅黑" pitchFamily="34" charset="-122"/>
                <a:ea typeface="微软雅黑" pitchFamily="34" charset="-122"/>
                <a:cs typeface="Arial" pitchFamily="34" charset="0"/>
              </a:rPr>
              <a:t>目录高级搜索</a:t>
            </a:r>
          </a:p>
        </p:txBody>
      </p:sp>
      <p:sp>
        <p:nvSpPr>
          <p:cNvPr id="10" name="Rectangle 3"/>
          <p:cNvSpPr>
            <a:spLocks noGrp="1" noChangeArrowheads="1"/>
          </p:cNvSpPr>
          <p:nvPr>
            <p:ph sz="half" idx="1"/>
          </p:nvPr>
        </p:nvSpPr>
        <p:spPr>
          <a:xfrm>
            <a:off x="622300" y="1001941"/>
            <a:ext cx="10916557" cy="1639362"/>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文件</a:t>
            </a:r>
            <a:r>
              <a:rPr lang="en-US" altLang="zh-CN" sz="1800" b="1" dirty="0" smtClean="0">
                <a:latin typeface="微软雅黑" pitchFamily="34" charset="-122"/>
                <a:ea typeface="微软雅黑" pitchFamily="34" charset="-122"/>
              </a:rPr>
              <a:t>/</a:t>
            </a:r>
            <a:r>
              <a:rPr lang="zh-CN" altLang="en-US" sz="1800" b="1" dirty="0">
                <a:latin typeface="微软雅黑" pitchFamily="34" charset="-122"/>
                <a:ea typeface="微软雅黑" pitchFamily="34" charset="-122"/>
              </a:rPr>
              <a:t>目录</a:t>
            </a:r>
            <a:r>
              <a:rPr lang="zh-CN" altLang="en-US" sz="1800" b="1" dirty="0" smtClean="0">
                <a:latin typeface="微软雅黑" pitchFamily="34" charset="-122"/>
                <a:ea typeface="微软雅黑" pitchFamily="34" charset="-122"/>
              </a:rPr>
              <a:t>高级搜索</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zh-CN" sz="1600" dirty="0">
                <a:latin typeface="微软雅黑" pitchFamily="34" charset="-122"/>
                <a:ea typeface="微软雅黑" pitchFamily="34" charset="-122"/>
              </a:rPr>
              <a:t>在搜索框后方点击下拉按键，弹出高级搜索属性界面，输入相应的一条或多条属性可以进行</a:t>
            </a:r>
            <a:r>
              <a:rPr lang="zh-CN" altLang="zh-CN" sz="1600" dirty="0" smtClean="0">
                <a:latin typeface="微软雅黑" pitchFamily="34" charset="-122"/>
                <a:ea typeface="微软雅黑" pitchFamily="34" charset="-122"/>
              </a:rPr>
              <a:t>搜索</a:t>
            </a:r>
            <a:r>
              <a:rPr lang="zh-CN" altLang="en-US" sz="1600" dirty="0" smtClean="0">
                <a:latin typeface="微软雅黑" pitchFamily="34" charset="-122"/>
                <a:ea typeface="微软雅黑" pitchFamily="34" charset="-122"/>
              </a:rPr>
              <a:t>；</a:t>
            </a:r>
            <a:endParaRPr lang="zh-CN" altLang="en-US" sz="1600" dirty="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zh-CN" sz="1600" dirty="0">
                <a:latin typeface="微软雅黑" pitchFamily="34" charset="-122"/>
                <a:ea typeface="微软雅黑" pitchFamily="34" charset="-122"/>
              </a:rPr>
              <a:t>在搜索框中直接输入关键字进行搜索，搜索结果显示在当前列表界面</a:t>
            </a:r>
            <a:r>
              <a:rPr lang="zh-CN" altLang="zh-CN" sz="1600" dirty="0" smtClean="0">
                <a:latin typeface="微软雅黑" pitchFamily="34" charset="-122"/>
                <a:ea typeface="微软雅黑" pitchFamily="34" charset="-122"/>
              </a:rPr>
              <a:t>中</a:t>
            </a:r>
            <a:r>
              <a:rPr lang="zh-CN" altLang="en-US" sz="1600" dirty="0" smtClean="0">
                <a:latin typeface="微软雅黑" pitchFamily="34" charset="-122"/>
                <a:ea typeface="微软雅黑" pitchFamily="34" charset="-122"/>
              </a:rPr>
              <a:t>，以高亮标注关键字；</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zh-CN" sz="1600" dirty="0" smtClean="0">
                <a:latin typeface="微软雅黑" pitchFamily="34" charset="-122"/>
                <a:ea typeface="微软雅黑" pitchFamily="34" charset="-122"/>
              </a:rPr>
              <a:t>支持</a:t>
            </a:r>
            <a:r>
              <a:rPr lang="zh-CN" altLang="zh-CN" sz="1600" dirty="0">
                <a:latin typeface="微软雅黑" pitchFamily="34" charset="-122"/>
                <a:ea typeface="微软雅黑" pitchFamily="34" charset="-122"/>
              </a:rPr>
              <a:t>全文检索，内容中包含关键字的文档也可以被搜索出来。</a:t>
            </a:r>
            <a:endParaRPr lang="zh-CN" altLang="en-US" sz="1600" dirty="0">
              <a:latin typeface="微软雅黑" pitchFamily="34" charset="-122"/>
              <a:ea typeface="微软雅黑" pitchFamily="34" charset="-122"/>
            </a:endParaRPr>
          </a:p>
        </p:txBody>
      </p:sp>
      <p:pic>
        <p:nvPicPr>
          <p:cNvPr id="11" name="图片 10"/>
          <p:cNvPicPr/>
          <p:nvPr/>
        </p:nvPicPr>
        <p:blipFill>
          <a:blip r:embed="rId2"/>
          <a:srcRect/>
          <a:stretch>
            <a:fillRect/>
          </a:stretch>
        </p:blipFill>
        <p:spPr>
          <a:xfrm>
            <a:off x="5754452" y="4005266"/>
            <a:ext cx="5920740" cy="2326640"/>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3"/>
          <a:stretch>
            <a:fillRect/>
          </a:stretch>
        </p:blipFill>
        <p:spPr>
          <a:xfrm>
            <a:off x="723805" y="2353764"/>
            <a:ext cx="5895360" cy="3625059"/>
          </a:xfrm>
          <a:prstGeom prst="rect">
            <a:avLst/>
          </a:prstGeom>
          <a:ln>
            <a:noFill/>
          </a:ln>
          <a:effectLst>
            <a:outerShdw blurRad="292100" dist="139700" dir="2700000" algn="tl" rotWithShape="0">
              <a:srgbClr val="333333">
                <a:alpha val="65000"/>
              </a:srgbClr>
            </a:outerShdw>
          </a:effectLst>
        </p:spPr>
      </p:pic>
      <p:sp>
        <p:nvSpPr>
          <p:cNvPr id="7"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213130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a:latin typeface="微软雅黑" pitchFamily="34" charset="-122"/>
                <a:ea typeface="微软雅黑" pitchFamily="34" charset="-122"/>
                <a:cs typeface="Arial" pitchFamily="34" charset="0"/>
              </a:rPr>
              <a:t>二</a:t>
            </a:r>
            <a:r>
              <a:rPr lang="zh-CN" altLang="en-US" sz="3600" b="1" dirty="0" smtClean="0">
                <a:latin typeface="微软雅黑" pitchFamily="34" charset="-122"/>
                <a:ea typeface="微软雅黑" pitchFamily="34" charset="-122"/>
                <a:cs typeface="Arial" pitchFamily="34" charset="0"/>
              </a:rPr>
              <a:t>、文件</a:t>
            </a:r>
            <a:r>
              <a:rPr lang="en-US" altLang="zh-CN" sz="3600" b="1" dirty="0" smtClean="0">
                <a:latin typeface="微软雅黑" pitchFamily="34" charset="-122"/>
                <a:ea typeface="微软雅黑" pitchFamily="34" charset="-122"/>
                <a:cs typeface="Arial" pitchFamily="34" charset="0"/>
              </a:rPr>
              <a:t>/</a:t>
            </a:r>
            <a:r>
              <a:rPr lang="zh-CN" altLang="en-US" sz="3600" b="1" dirty="0" smtClean="0">
                <a:latin typeface="微软雅黑" pitchFamily="34" charset="-122"/>
                <a:ea typeface="微软雅黑" pitchFamily="34" charset="-122"/>
                <a:cs typeface="Arial" pitchFamily="34" charset="0"/>
              </a:rPr>
              <a:t>目录上传</a:t>
            </a:r>
          </a:p>
        </p:txBody>
      </p:sp>
      <p:sp>
        <p:nvSpPr>
          <p:cNvPr id="10" name="Rectangle 3"/>
          <p:cNvSpPr>
            <a:spLocks noGrp="1" noChangeArrowheads="1"/>
          </p:cNvSpPr>
          <p:nvPr>
            <p:ph sz="half" idx="1"/>
          </p:nvPr>
        </p:nvSpPr>
        <p:spPr>
          <a:xfrm>
            <a:off x="622300" y="1001941"/>
            <a:ext cx="5503075" cy="1639362"/>
          </a:xfrm>
        </p:spPr>
        <p:txBody>
          <a:bodyPr/>
          <a:lstStyle/>
          <a:p>
            <a:pPr>
              <a:lnSpc>
                <a:spcPct val="150000"/>
              </a:lnSpc>
              <a:buClr>
                <a:schemeClr val="accent2">
                  <a:lumMod val="75000"/>
                </a:schemeClr>
              </a:buClr>
              <a:buFont typeface="Wingdings" pitchFamily="2" charset="2"/>
              <a:buChar char="l"/>
            </a:pPr>
            <a:r>
              <a:rPr lang="zh-CN" altLang="en-US" sz="1800" b="1" dirty="0">
                <a:latin typeface="微软雅黑" pitchFamily="34" charset="-122"/>
                <a:ea typeface="微软雅黑" pitchFamily="34" charset="-122"/>
              </a:rPr>
              <a:t>上</a:t>
            </a:r>
            <a:r>
              <a:rPr lang="zh-CN" altLang="en-US" sz="1800" b="1" dirty="0" smtClean="0">
                <a:latin typeface="微软雅黑" pitchFamily="34" charset="-122"/>
                <a:ea typeface="微软雅黑" pitchFamily="34" charset="-122"/>
              </a:rPr>
              <a:t>传按钮进行上传</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打开</a:t>
            </a:r>
            <a:r>
              <a:rPr lang="zh-CN" altLang="en-US" sz="1600" dirty="0" smtClean="0">
                <a:latin typeface="微软雅黑" pitchFamily="34" charset="-122"/>
                <a:ea typeface="微软雅黑" pitchFamily="34" charset="-122"/>
              </a:rPr>
              <a:t>需要上传的目录位置，点击操作区菜单中“上传”按钮；</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点击选择上传文件或目录按钮，选择本地上传文件或目录；</a:t>
            </a:r>
            <a:endParaRPr lang="en-US" altLang="zh-CN" sz="1600" dirty="0" smtClean="0">
              <a:latin typeface="微软雅黑" pitchFamily="34" charset="-122"/>
              <a:ea typeface="微软雅黑" pitchFamily="34" charset="-122"/>
            </a:endParaRPr>
          </a:p>
        </p:txBody>
      </p:sp>
      <p:sp>
        <p:nvSpPr>
          <p:cNvPr id="18" name="Rectangle 3"/>
          <p:cNvSpPr txBox="1">
            <a:spLocks noChangeArrowheads="1"/>
          </p:cNvSpPr>
          <p:nvPr/>
        </p:nvSpPr>
        <p:spPr bwMode="gray">
          <a:xfrm>
            <a:off x="6526213" y="1001941"/>
            <a:ext cx="5503075" cy="1639362"/>
          </a:xfrm>
          <a:prstGeom prst="rect">
            <a:avLst/>
          </a:prstGeom>
        </p:spPr>
        <p:txBody>
          <a:bodyPr lIns="0" tIns="0" rIns="0" bIns="0"/>
          <a:lstStyle>
            <a:lvl1pPr marL="171450" indent="-171450" algn="l" defTabSz="121898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609493" indent="-228560" algn="l" defTabSz="1218987" rtl="0" eaLnBrk="1" latinLnBrk="0" hangingPunct="1">
              <a:lnSpc>
                <a:spcPct val="90000"/>
              </a:lnSpc>
              <a:spcBef>
                <a:spcPts val="500"/>
              </a:spcBef>
              <a:buClrTx/>
              <a:buFont typeface="Arial" pitchFamily="34" charset="0"/>
              <a:buChar char="–"/>
              <a:defRPr sz="2000" kern="1200">
                <a:solidFill>
                  <a:schemeClr val="tx1"/>
                </a:solidFill>
                <a:latin typeface="Arial" pitchFamily="34" charset="0"/>
                <a:ea typeface="+mn-ea"/>
                <a:cs typeface="Arial" pitchFamily="34" charset="0"/>
              </a:defRPr>
            </a:lvl2pPr>
            <a:lvl3pPr marL="835938"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147033" indent="-156606"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1445431" indent="-150258" algn="l" defTabSz="121898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本地拖拽</a:t>
            </a:r>
            <a:r>
              <a:rPr lang="en-US" altLang="zh-CN" sz="1800" b="1" dirty="0" smtClean="0">
                <a:latin typeface="微软雅黑" pitchFamily="34" charset="-122"/>
                <a:ea typeface="微软雅黑" pitchFamily="34" charset="-122"/>
              </a:rPr>
              <a:t>&amp;</a:t>
            </a:r>
            <a:r>
              <a:rPr lang="zh-CN" altLang="en-US" sz="1800" b="1" dirty="0">
                <a:latin typeface="微软雅黑" pitchFamily="34" charset="-122"/>
                <a:ea typeface="微软雅黑" pitchFamily="34" charset="-122"/>
              </a:rPr>
              <a:t>右键</a:t>
            </a:r>
            <a:r>
              <a:rPr lang="zh-CN" altLang="en-US" sz="1800" b="1" dirty="0" smtClean="0">
                <a:latin typeface="微软雅黑" pitchFamily="34" charset="-122"/>
                <a:ea typeface="微软雅黑" pitchFamily="34" charset="-122"/>
              </a:rPr>
              <a:t>进行上传</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可将本地文件或目录直接拖拽至客户端操作区，进行文件或目录的上传操作；</a:t>
            </a:r>
            <a:endParaRPr lang="en-US" altLang="zh-CN" sz="1600"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a:latin typeface="微软雅黑" pitchFamily="34" charset="-122"/>
                <a:ea typeface="微软雅黑" pitchFamily="34" charset="-122"/>
              </a:rPr>
              <a:t>可将本地文件或</a:t>
            </a:r>
            <a:r>
              <a:rPr lang="zh-CN" altLang="en-US" sz="1600" dirty="0" smtClean="0">
                <a:latin typeface="微软雅黑" pitchFamily="34" charset="-122"/>
                <a:ea typeface="微软雅黑" pitchFamily="34" charset="-122"/>
              </a:rPr>
              <a:t>目录点击右键菜单中的上传至上实云存储，</a:t>
            </a:r>
            <a:r>
              <a:rPr lang="zh-CN" altLang="en-US" sz="1600" dirty="0">
                <a:latin typeface="微软雅黑" pitchFamily="34" charset="-122"/>
                <a:ea typeface="微软雅黑" pitchFamily="34" charset="-122"/>
              </a:rPr>
              <a:t>进行文件或目录的上传</a:t>
            </a:r>
            <a:r>
              <a:rPr lang="zh-CN" altLang="en-US" sz="1600" dirty="0" smtClean="0">
                <a:latin typeface="微软雅黑" pitchFamily="34" charset="-122"/>
                <a:ea typeface="微软雅黑" pitchFamily="34" charset="-122"/>
              </a:rPr>
              <a:t>操作</a:t>
            </a:r>
            <a:r>
              <a:rPr lang="zh-CN" altLang="en-US" sz="1600" dirty="0">
                <a:latin typeface="微软雅黑" pitchFamily="34" charset="-122"/>
                <a:ea typeface="微软雅黑" pitchFamily="34" charset="-122"/>
              </a:rPr>
              <a:t>。</a:t>
            </a:r>
            <a:endParaRPr lang="en-US" altLang="zh-CN" sz="1600" dirty="0">
              <a:latin typeface="微软雅黑" pitchFamily="34" charset="-122"/>
              <a:ea typeface="微软雅黑" pitchFamily="34" charset="-122"/>
            </a:endParaRP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t="21210"/>
          <a:stretch/>
        </p:blipFill>
        <p:spPr>
          <a:xfrm>
            <a:off x="8429235" y="2509911"/>
            <a:ext cx="3288462" cy="1418217"/>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3"/>
          <a:stretch>
            <a:fillRect/>
          </a:stretch>
        </p:blipFill>
        <p:spPr>
          <a:xfrm>
            <a:off x="472439" y="2401212"/>
            <a:ext cx="5846681" cy="3631097"/>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4"/>
          <a:stretch>
            <a:fillRect/>
          </a:stretch>
        </p:blipFill>
        <p:spPr>
          <a:xfrm>
            <a:off x="7122717" y="3646298"/>
            <a:ext cx="2613037" cy="2981542"/>
          </a:xfrm>
          <a:prstGeom prst="rect">
            <a:avLst/>
          </a:prstGeom>
          <a:ln>
            <a:noFill/>
          </a:ln>
          <a:effectLst>
            <a:outerShdw blurRad="292100" dist="139700" dir="2700000" algn="tl" rotWithShape="0">
              <a:srgbClr val="333333">
                <a:alpha val="65000"/>
              </a:srgbClr>
            </a:outerShdw>
          </a:effectLst>
        </p:spPr>
      </p:pic>
      <p:sp>
        <p:nvSpPr>
          <p:cNvPr id="9"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228509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2440" y="207462"/>
            <a:ext cx="9537370" cy="646331"/>
          </a:xfrm>
          <a:prstGeom prst="rect">
            <a:avLst/>
          </a:prstGeom>
        </p:spPr>
        <p:txBody>
          <a:bodyPr wrap="square">
            <a:spAutoFit/>
          </a:bodyPr>
          <a:lstStyle/>
          <a:p>
            <a:r>
              <a:rPr lang="zh-CN" altLang="en-US" sz="3600" b="1" dirty="0" smtClean="0">
                <a:latin typeface="微软雅黑" pitchFamily="34" charset="-122"/>
                <a:ea typeface="微软雅黑" pitchFamily="34" charset="-122"/>
                <a:cs typeface="Arial" pitchFamily="34" charset="0"/>
              </a:rPr>
              <a:t>三、文件</a:t>
            </a:r>
            <a:r>
              <a:rPr lang="en-US" altLang="zh-CN" sz="3600" b="1" dirty="0" smtClean="0">
                <a:latin typeface="微软雅黑" pitchFamily="34" charset="-122"/>
                <a:ea typeface="微软雅黑" pitchFamily="34" charset="-122"/>
                <a:cs typeface="Arial" pitchFamily="34" charset="0"/>
              </a:rPr>
              <a:t>/</a:t>
            </a:r>
            <a:r>
              <a:rPr lang="zh-CN" altLang="en-US" sz="3600" b="1" dirty="0" smtClean="0">
                <a:latin typeface="微软雅黑" pitchFamily="34" charset="-122"/>
                <a:ea typeface="微软雅黑" pitchFamily="34" charset="-122"/>
                <a:cs typeface="Arial" pitchFamily="34" charset="0"/>
              </a:rPr>
              <a:t>目录下载</a:t>
            </a:r>
          </a:p>
        </p:txBody>
      </p:sp>
      <p:sp>
        <p:nvSpPr>
          <p:cNvPr id="10" name="Rectangle 3"/>
          <p:cNvSpPr>
            <a:spLocks noGrp="1" noChangeArrowheads="1"/>
          </p:cNvSpPr>
          <p:nvPr>
            <p:ph sz="half" idx="1"/>
          </p:nvPr>
        </p:nvSpPr>
        <p:spPr>
          <a:xfrm>
            <a:off x="622300" y="1001941"/>
            <a:ext cx="10379529" cy="1639362"/>
          </a:xfrm>
        </p:spPr>
        <p:txBody>
          <a:bodyPr/>
          <a:lstStyle/>
          <a:p>
            <a:pPr>
              <a:lnSpc>
                <a:spcPct val="150000"/>
              </a:lnSpc>
              <a:buClr>
                <a:schemeClr val="accent2">
                  <a:lumMod val="75000"/>
                </a:schemeClr>
              </a:buClr>
              <a:buFont typeface="Wingdings" pitchFamily="2" charset="2"/>
              <a:buChar char="l"/>
            </a:pPr>
            <a:r>
              <a:rPr lang="zh-CN" altLang="en-US" sz="1800" b="1" dirty="0" smtClean="0">
                <a:latin typeface="微软雅黑" pitchFamily="34" charset="-122"/>
                <a:ea typeface="微软雅黑" pitchFamily="34" charset="-122"/>
              </a:rPr>
              <a:t>下载文件</a:t>
            </a:r>
            <a:r>
              <a:rPr lang="en-US" altLang="zh-CN" sz="1800" b="1" dirty="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目录</a:t>
            </a:r>
            <a:endParaRPr lang="en-US" altLang="zh-CN" sz="1800" b="1" dirty="0" smtClean="0">
              <a:latin typeface="微软雅黑" pitchFamily="34" charset="-122"/>
              <a:ea typeface="微软雅黑" pitchFamily="34" charset="-122"/>
            </a:endParaRPr>
          </a:p>
          <a:p>
            <a:pPr>
              <a:lnSpc>
                <a:spcPct val="100000"/>
              </a:lnSpc>
              <a:buClr>
                <a:schemeClr val="accent2">
                  <a:lumMod val="75000"/>
                </a:schemeClr>
              </a:buClr>
              <a:buFont typeface="Wingdings" panose="05000000000000000000" pitchFamily="2" charset="2"/>
              <a:buChar char="Ø"/>
            </a:pPr>
            <a:r>
              <a:rPr lang="zh-CN" altLang="en-US" sz="1600" dirty="0" smtClean="0">
                <a:latin typeface="微软雅黑" pitchFamily="34" charset="-122"/>
                <a:ea typeface="微软雅黑" pitchFamily="34" charset="-122"/>
              </a:rPr>
              <a:t>登录上实云存储，</a:t>
            </a:r>
            <a:r>
              <a:rPr lang="zh-CN" altLang="en-US" sz="1600" dirty="0">
                <a:latin typeface="微软雅黑" pitchFamily="34" charset="-122"/>
                <a:ea typeface="微软雅黑" pitchFamily="34" charset="-122"/>
              </a:rPr>
              <a:t>选择任意一个文件，</a:t>
            </a:r>
            <a:r>
              <a:rPr lang="zh-CN" altLang="en-US" sz="1600" dirty="0" smtClean="0">
                <a:latin typeface="微软雅黑" pitchFamily="34" charset="-122"/>
                <a:ea typeface="微软雅黑" pitchFamily="34" charset="-122"/>
              </a:rPr>
              <a:t>点击下载按钮</a:t>
            </a:r>
            <a:r>
              <a:rPr lang="zh-CN" altLang="en-US" sz="1600" dirty="0">
                <a:latin typeface="微软雅黑" pitchFamily="34" charset="-122"/>
                <a:ea typeface="微软雅黑" pitchFamily="34" charset="-122"/>
              </a:rPr>
              <a:t>，在弹出的对话框中选择保存地址，点击确定，即可下载。 </a:t>
            </a:r>
          </a:p>
        </p:txBody>
      </p:sp>
      <p:sp>
        <p:nvSpPr>
          <p:cNvPr id="21" name="椭圆 20"/>
          <p:cNvSpPr/>
          <p:nvPr/>
        </p:nvSpPr>
        <p:spPr>
          <a:xfrm>
            <a:off x="4818743" y="2837856"/>
            <a:ext cx="407868" cy="394550"/>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5084" t="11956"/>
          <a:stretch/>
        </p:blipFill>
        <p:spPr>
          <a:xfrm>
            <a:off x="2716952" y="2060813"/>
            <a:ext cx="6408587" cy="4162566"/>
          </a:xfrm>
          <a:prstGeom prst="rect">
            <a:avLst/>
          </a:prstGeom>
          <a:ln>
            <a:noFill/>
          </a:ln>
          <a:effectLst>
            <a:outerShdw blurRad="292100" dist="139700" dir="2700000" algn="tl" rotWithShape="0">
              <a:srgbClr val="333333">
                <a:alpha val="65000"/>
              </a:srgbClr>
            </a:outerShdw>
          </a:effectLst>
        </p:spPr>
      </p:pic>
      <p:sp>
        <p:nvSpPr>
          <p:cNvPr id="7" name="页脚占位符 1"/>
          <p:cNvSpPr>
            <a:spLocks noGrp="1"/>
          </p:cNvSpPr>
          <p:nvPr>
            <p:ph type="ftr" sz="quarter" idx="10"/>
          </p:nvPr>
        </p:nvSpPr>
        <p:spPr>
          <a:xfrm>
            <a:off x="548640" y="6473952"/>
            <a:ext cx="2413343" cy="153888"/>
          </a:xfrm>
        </p:spPr>
        <p:txBody>
          <a:bodyPr/>
          <a:lstStyle/>
          <a:p>
            <a:r>
              <a:rPr lang="en-US" sz="1000" dirty="0" smtClean="0">
                <a:solidFill>
                  <a:srgbClr val="939598"/>
                </a:solidFill>
                <a:cs typeface="Arial" pitchFamily="34" charset="0"/>
              </a:rPr>
              <a:t>2017 SES. </a:t>
            </a:r>
            <a:r>
              <a:rPr lang="en-US" sz="1000" dirty="0" smtClean="0">
                <a:solidFill>
                  <a:srgbClr val="939598"/>
                </a:solidFill>
                <a:cs typeface="Arial" pitchFamily="34" charset="0"/>
              </a:rPr>
              <a:t>All rights reserved.</a:t>
            </a:r>
            <a:endParaRPr lang="en-US" sz="1000" dirty="0">
              <a:solidFill>
                <a:srgbClr val="939598"/>
              </a:solidFill>
              <a:cs typeface="Arial" pitchFamily="34" charset="0"/>
            </a:endParaRPr>
          </a:p>
        </p:txBody>
      </p:sp>
    </p:spTree>
    <p:extLst>
      <p:ext uri="{BB962C8B-B14F-4D97-AF65-F5344CB8AC3E}">
        <p14:creationId xmlns:p14="http://schemas.microsoft.com/office/powerpoint/2010/main" val="126295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enovo Master">
  <a:themeElements>
    <a:clrScheme name="Lenovo Colors">
      <a:dk1>
        <a:srgbClr val="000000"/>
      </a:dk1>
      <a:lt1>
        <a:sysClr val="window" lastClr="FFFFFF"/>
      </a:lt1>
      <a:dk2>
        <a:srgbClr val="6F7170"/>
      </a:dk2>
      <a:lt2>
        <a:srgbClr val="C4BEB6"/>
      </a:lt2>
      <a:accent1>
        <a:srgbClr val="E2231A"/>
      </a:accent1>
      <a:accent2>
        <a:srgbClr val="FF6A00"/>
      </a:accent2>
      <a:accent3>
        <a:srgbClr val="E96BAF"/>
      </a:accent3>
      <a:accent4>
        <a:srgbClr val="3E8DDD"/>
      </a:accent4>
      <a:accent5>
        <a:srgbClr val="4AC0E0"/>
      </a:accent5>
      <a:accent6>
        <a:srgbClr val="6ABF4A"/>
      </a:accent6>
      <a:hlink>
        <a:srgbClr val="4AC0E0"/>
      </a:hlink>
      <a:folHlink>
        <a:srgbClr val="4AC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accent2"/>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5462</TotalTime>
  <Words>3053</Words>
  <Application>Microsoft Office PowerPoint</Application>
  <PresentationFormat>自定义</PresentationFormat>
  <Paragraphs>265</Paragraphs>
  <Slides>46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46</vt:i4>
      </vt:variant>
    </vt:vector>
  </HeadingPairs>
  <TitlesOfParts>
    <vt:vector size="52" baseType="lpstr">
      <vt:lpstr>黑体</vt:lpstr>
      <vt:lpstr>微软雅黑</vt:lpstr>
      <vt:lpstr>Arial</vt:lpstr>
      <vt:lpstr>Calibri</vt:lpstr>
      <vt:lpstr>Wingdings</vt:lpstr>
      <vt:lpstr>Lenovo Master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使用培训</dc:title>
  <dc:subject>使用培训</dc:subject>
  <dc:creator>zml</dc:creator>
  <cp:lastModifiedBy>Admin</cp:lastModifiedBy>
  <cp:revision>443</cp:revision>
  <dcterms:created xsi:type="dcterms:W3CDTF">2015-04-23T17:39:45Z</dcterms:created>
  <dcterms:modified xsi:type="dcterms:W3CDTF">2017-04-06T10:19:47Z</dcterms:modified>
</cp:coreProperties>
</file>